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_rels/slide19.xml.rels" ContentType="application/vnd.openxmlformats-package.relationships+xml"/>
  <Override PartName="/ppt/slides/_rels/slide18.xml.rels" ContentType="application/vnd.openxmlformats-package.relationships+xml"/>
  <Override PartName="/ppt/slides/_rels/slide17.xml.rels" ContentType="application/vnd.openxmlformats-package.relationships+xml"/>
  <Override PartName="/ppt/slides/_rels/slide16.xml.rels" ContentType="application/vnd.openxmlformats-package.relationships+xml"/>
  <Override PartName="/ppt/slides/_rels/slide15.xml.rels" ContentType="application/vnd.openxmlformats-package.relationships+xml"/>
  <Override PartName="/ppt/slides/_rels/slide14.xml.rels" ContentType="application/vnd.openxmlformats-package.relationships+xml"/>
  <Override PartName="/ppt/slides/_rels/slide1.xml.rels" ContentType="application/vnd.openxmlformats-package.relationships+xml"/>
  <Override PartName="/ppt/slides/_rels/slide4.xml.rels" ContentType="application/vnd.openxmlformats-package.relationships+xml"/>
  <Override PartName="/ppt/slides/_rels/slide2.xml.rels" ContentType="application/vnd.openxmlformats-package.relationships+xml"/>
  <Override PartName="/ppt/slides/_rels/slide5.xml.rels" ContentType="application/vnd.openxmlformats-package.relationships+xml"/>
  <Override PartName="/ppt/slides/_rels/slide3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  <Override PartName="/ppt/slides/slide8.xml" ContentType="application/vnd.openxmlformats-officedocument.presentationml.slide+xml"/>
  <Override PartName="/ppt/slides/slide11.xml" ContentType="application/vnd.openxmlformats-officedocument.presentationml.slide+xml"/>
  <Override PartName="/ppt/slides/slide9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_rels/presentation.xml.rels" ContentType="application/vnd.openxmlformats-package.relationships+xml"/>
  <Override PartName="/ppt/media/image30.jpeg" ContentType="image/jpeg"/>
  <Override PartName="/ppt/media/image9.png" ContentType="image/png"/>
  <Override PartName="/ppt/media/image13.png" ContentType="image/png"/>
  <Override PartName="/ppt/media/image38.png" ContentType="image/png"/>
  <Override PartName="/ppt/media/image8.png" ContentType="image/png"/>
  <Override PartName="/ppt/media/image37.png" ContentType="image/png"/>
  <Override PartName="/ppt/media/image7.png" ContentType="image/png"/>
  <Override PartName="/ppt/media/image11.png" ContentType="image/png"/>
  <Override PartName="/ppt/media/image36.png" ContentType="image/png"/>
  <Override PartName="/ppt/media/image6.png" ContentType="image/png"/>
  <Override PartName="/ppt/media/image10.png" ContentType="image/png"/>
  <Override PartName="/ppt/media/image27.jpeg" ContentType="image/jpeg"/>
  <Override PartName="/ppt/media/image35.png" ContentType="image/png"/>
  <Override PartName="/ppt/media/image5.png" ContentType="image/png"/>
  <Override PartName="/ppt/media/image29.jpeg" ContentType="image/jpeg"/>
  <Override PartName="/ppt/media/image34.png" ContentType="image/png"/>
  <Override PartName="/ppt/media/image4.png" ContentType="image/png"/>
  <Override PartName="/ppt/media/image33.png" ContentType="image/png"/>
  <Override PartName="/ppt/media/image3.png" ContentType="image/png"/>
  <Override PartName="/ppt/media/image32.png" ContentType="image/png"/>
  <Override PartName="/ppt/media/image2.png" ContentType="image/png"/>
  <Override PartName="/ppt/media/image25.jpeg" ContentType="image/jpeg"/>
  <Override PartName="/ppt/media/image31.png" ContentType="image/png"/>
  <Override PartName="/ppt/media/image1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media/image20.png" ContentType="image/png"/>
  <Override PartName="/ppt/media/image28.jpeg" ContentType="image/jpeg"/>
  <Override PartName="/ppt/media/image19.png" ContentType="image/png"/>
  <Override PartName="/ppt/media/image21.png" ContentType="image/png"/>
  <Override PartName="/ppt/media/image24.jpeg" ContentType="image/jpeg"/>
  <Override PartName="/ppt/media/image22.png" ContentType="image/png"/>
  <Override PartName="/ppt/media/image12.png" ContentType="image/png"/>
  <Override PartName="/ppt/media/image23.jpeg" ContentType="image/jpeg"/>
  <Override PartName="/ppt/media/image26.jpeg" ContentType="image/jpeg"/>
  <Override PartName="/ppt/slideLayouts/_rels/slideLayout34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8.xml.rels" ContentType="application/vnd.openxmlformats-package.relationships+xml"/>
  <Override PartName="/ppt/slideLayouts/slideLayout36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9.xml" ContentType="application/vnd.openxmlformats-officedocument.presentationml.slideLayout+xml"/>
  <Override PartName="/ppt/notesSlides/_rels/notesSlide10.xml.rels" ContentType="application/vnd.openxmlformats-package.relationships+xml"/>
  <Override PartName="/ppt/notesSlides/_rels/notesSlide9.xml.rels" ContentType="application/vnd.openxmlformats-package.relationships+xml"/>
  <Override PartName="/ppt/notesSlides/_rels/notesSlide6.xml.rels" ContentType="application/vnd.openxmlformats-package.relationships+xml"/>
  <Override PartName="/ppt/notesSlides/notesSlide10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6.xml" ContentType="application/vnd.openxmlformats-officedocument.presentationml.notesSlide+xml"/>
  <Override PartName="/ppt/theme/theme4.xml" ContentType="application/vnd.openxmlformats-officedocument.theme+xml"/>
  <Override PartName="/ppt/theme/theme3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3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presentation.xml" ContentType="application/vnd.openxmlformats-officedocument.presentationml.presentation.main+xml"/>
  <Override PartName="/docProps/custom.xml" ContentType="application/vnd.openxmlformats-officedocument.custom-properties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x="12188825" cy="68580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4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zh-CN" sz="4400" spc="-1" strike="noStrike">
                <a:solidFill>
                  <a:srgbClr val="000000"/>
                </a:solidFill>
                <a:latin typeface="Calibri"/>
              </a:rPr>
              <a:t>Click to move the slide</a:t>
            </a:r>
            <a:endParaRPr b="0" lang="zh-CN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/>
          <a:p>
            <a:r>
              <a:rPr b="0" lang="en-HK" sz="2000" spc="-1" strike="noStrike">
                <a:latin typeface="Arial"/>
              </a:rPr>
              <a:t>Click to edit the notes format</a:t>
            </a:r>
            <a:endParaRPr b="0" lang="en-HK" sz="2000" spc="-1" strike="noStrike">
              <a:latin typeface="Arial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r>
              <a:rPr b="0" lang="en-HK" sz="1400" spc="-1" strike="noStrike">
                <a:latin typeface="Times New Roman"/>
              </a:rPr>
              <a:t> </a:t>
            </a:r>
            <a:endParaRPr b="0" lang="en-HK" sz="1400" spc="-1" strike="noStrike">
              <a:latin typeface="Times New Roman"/>
            </a:endParaRPr>
          </a:p>
        </p:txBody>
      </p:sp>
      <p:sp>
        <p:nvSpPr>
          <p:cNvPr id="123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b="0" lang="en-HK" sz="1400" spc="-1" strike="noStrike">
                <a:latin typeface="Times New Roman"/>
              </a:rPr>
              <a:t> </a:t>
            </a:r>
            <a:endParaRPr b="0" lang="en-HK" sz="1400" spc="-1" strike="noStrike">
              <a:latin typeface="Times New Roman"/>
            </a:endParaRPr>
          </a:p>
        </p:txBody>
      </p:sp>
      <p:sp>
        <p:nvSpPr>
          <p:cNvPr id="124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en-HK" sz="1400" spc="-1" strike="noStrike">
                <a:latin typeface="Times New Roman"/>
              </a:rPr>
              <a:t> </a:t>
            </a:r>
            <a:endParaRPr b="0" lang="en-HK" sz="1400" spc="-1" strike="noStrike">
              <a:latin typeface="Times New Roman"/>
            </a:endParaRPr>
          </a:p>
        </p:txBody>
      </p:sp>
      <p:sp>
        <p:nvSpPr>
          <p:cNvPr id="125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2A240EB9-8FA2-4010-BE1B-FBE63576316E}" type="slidenum">
              <a:rPr b="0" lang="en-HK" sz="1400" spc="-1" strike="noStrike">
                <a:latin typeface="Times New Roman"/>
              </a:rPr>
              <a:t>1</a:t>
            </a:fld>
            <a:endParaRPr b="0" lang="en-HK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</p:spPr>
      </p:sp>
      <p:sp>
        <p:nvSpPr>
          <p:cNvPr id="301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p>
            <a:endParaRPr b="0" lang="en-HK" sz="2000" spc="-1" strike="noStrike">
              <a:latin typeface="Arial"/>
            </a:endParaRPr>
          </a:p>
        </p:txBody>
      </p:sp>
      <p:sp>
        <p:nvSpPr>
          <p:cNvPr id="302" name="TextShape 3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32151C2B-9E65-4007-B4F4-418D23B544AD}" type="slidenum">
              <a:rPr b="0" lang="en-HK" sz="1200" spc="-1" strike="noStrike">
                <a:solidFill>
                  <a:srgbClr val="000000"/>
                </a:solidFill>
                <a:latin typeface="Calibri"/>
                <a:ea typeface="宋体"/>
              </a:rPr>
              <a:t>1</a:t>
            </a:fld>
            <a:endParaRPr b="0" lang="en-HK" sz="1200" spc="-1" strike="noStrike">
              <a:latin typeface="Times New Roman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</p:spPr>
      </p:sp>
      <p:sp>
        <p:nvSpPr>
          <p:cNvPr id="295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p>
            <a:endParaRPr b="0" lang="en-HK" sz="2000" spc="-1" strike="noStrike">
              <a:latin typeface="Arial"/>
            </a:endParaRPr>
          </a:p>
        </p:txBody>
      </p:sp>
      <p:sp>
        <p:nvSpPr>
          <p:cNvPr id="296" name="TextShape 3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6CB00E2F-B4B5-460D-976F-C0C26435599A}" type="slidenum">
              <a:rPr b="0" lang="en-HK" sz="1200" spc="-1" strike="noStrike">
                <a:solidFill>
                  <a:srgbClr val="000000"/>
                </a:solidFill>
                <a:latin typeface="Calibri"/>
                <a:ea typeface="宋体"/>
              </a:rPr>
              <a:t>1</a:t>
            </a:fld>
            <a:endParaRPr b="0" lang="en-HK" sz="1200" spc="-1" strike="noStrike">
              <a:latin typeface="Times New Roman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</p:spPr>
      </p:sp>
      <p:sp>
        <p:nvSpPr>
          <p:cNvPr id="298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p>
            <a:endParaRPr b="0" lang="en-HK" sz="2000" spc="-1" strike="noStrike">
              <a:latin typeface="Arial"/>
            </a:endParaRPr>
          </a:p>
        </p:txBody>
      </p:sp>
      <p:sp>
        <p:nvSpPr>
          <p:cNvPr id="299" name="TextShape 3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BB171C68-3B50-40D9-9CA6-BC0168BA34DA}" type="slidenum">
              <a:rPr b="0" lang="en-HK" sz="1200" spc="-1" strike="noStrike">
                <a:solidFill>
                  <a:srgbClr val="000000"/>
                </a:solidFill>
                <a:latin typeface="Calibri"/>
                <a:ea typeface="宋体"/>
              </a:rPr>
              <a:t>1</a:t>
            </a:fld>
            <a:endParaRPr b="0" lang="en-HK" sz="1200" spc="-1" strike="noStrike"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zh-CN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09120" y="3682080"/>
            <a:ext cx="109695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zh-CN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609120" y="368208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6230160" y="368208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zh-CN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4318200" y="160452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8026920" y="160452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609120" y="368208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4318200" y="368208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8026920" y="368208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zh-CN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HK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zh-CN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zh-CN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zh-CN" sz="44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609120" y="273600"/>
            <a:ext cx="1096956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HK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zh-CN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609120" y="368208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zh-CN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HK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zh-CN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6230160" y="368208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zh-CN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609120" y="3682080"/>
            <a:ext cx="109695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zh-CN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609120" y="3682080"/>
            <a:ext cx="109695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zh-CN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609120" y="368208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 type="body"/>
          </p:nvPr>
        </p:nvSpPr>
        <p:spPr>
          <a:xfrm>
            <a:off x="6230160" y="368208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zh-CN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4318200" y="160452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8026920" y="160452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 type="body"/>
          </p:nvPr>
        </p:nvSpPr>
        <p:spPr>
          <a:xfrm>
            <a:off x="609120" y="368208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 type="body"/>
          </p:nvPr>
        </p:nvSpPr>
        <p:spPr>
          <a:xfrm>
            <a:off x="4318200" y="368208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 type="body"/>
          </p:nvPr>
        </p:nvSpPr>
        <p:spPr>
          <a:xfrm>
            <a:off x="8026920" y="368208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zh-CN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subTitle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HK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zh-CN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zh-CN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0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zh-CN" sz="44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zh-CN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subTitle"/>
          </p:nvPr>
        </p:nvSpPr>
        <p:spPr>
          <a:xfrm>
            <a:off x="609120" y="273600"/>
            <a:ext cx="1096956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HK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zh-CN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5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6" name="PlaceHolder 4"/>
          <p:cNvSpPr>
            <a:spLocks noGrp="1"/>
          </p:cNvSpPr>
          <p:nvPr>
            <p:ph type="body"/>
          </p:nvPr>
        </p:nvSpPr>
        <p:spPr>
          <a:xfrm>
            <a:off x="609120" y="368208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zh-CN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0" name="PlaceHolder 4"/>
          <p:cNvSpPr>
            <a:spLocks noGrp="1"/>
          </p:cNvSpPr>
          <p:nvPr>
            <p:ph type="body"/>
          </p:nvPr>
        </p:nvSpPr>
        <p:spPr>
          <a:xfrm>
            <a:off x="6230160" y="368208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zh-CN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4" name="PlaceHolder 4"/>
          <p:cNvSpPr>
            <a:spLocks noGrp="1"/>
          </p:cNvSpPr>
          <p:nvPr>
            <p:ph type="body"/>
          </p:nvPr>
        </p:nvSpPr>
        <p:spPr>
          <a:xfrm>
            <a:off x="609120" y="3682080"/>
            <a:ext cx="109695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zh-CN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 type="body"/>
          </p:nvPr>
        </p:nvSpPr>
        <p:spPr>
          <a:xfrm>
            <a:off x="609120" y="3682080"/>
            <a:ext cx="109695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zh-CN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1" name="PlaceHolder 4"/>
          <p:cNvSpPr>
            <a:spLocks noGrp="1"/>
          </p:cNvSpPr>
          <p:nvPr>
            <p:ph type="body"/>
          </p:nvPr>
        </p:nvSpPr>
        <p:spPr>
          <a:xfrm>
            <a:off x="609120" y="368208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2" name="PlaceHolder 5"/>
          <p:cNvSpPr>
            <a:spLocks noGrp="1"/>
          </p:cNvSpPr>
          <p:nvPr>
            <p:ph type="body"/>
          </p:nvPr>
        </p:nvSpPr>
        <p:spPr>
          <a:xfrm>
            <a:off x="6230160" y="368208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zh-CN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 type="body"/>
          </p:nvPr>
        </p:nvSpPr>
        <p:spPr>
          <a:xfrm>
            <a:off x="4318200" y="160452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6" name="PlaceHolder 4"/>
          <p:cNvSpPr>
            <a:spLocks noGrp="1"/>
          </p:cNvSpPr>
          <p:nvPr>
            <p:ph type="body"/>
          </p:nvPr>
        </p:nvSpPr>
        <p:spPr>
          <a:xfrm>
            <a:off x="8026920" y="160452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7" name="PlaceHolder 5"/>
          <p:cNvSpPr>
            <a:spLocks noGrp="1"/>
          </p:cNvSpPr>
          <p:nvPr>
            <p:ph type="body"/>
          </p:nvPr>
        </p:nvSpPr>
        <p:spPr>
          <a:xfrm>
            <a:off x="609120" y="368208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8" name="PlaceHolder 6"/>
          <p:cNvSpPr>
            <a:spLocks noGrp="1"/>
          </p:cNvSpPr>
          <p:nvPr>
            <p:ph type="body"/>
          </p:nvPr>
        </p:nvSpPr>
        <p:spPr>
          <a:xfrm>
            <a:off x="4318200" y="368208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9" name="PlaceHolder 7"/>
          <p:cNvSpPr>
            <a:spLocks noGrp="1"/>
          </p:cNvSpPr>
          <p:nvPr>
            <p:ph type="body"/>
          </p:nvPr>
        </p:nvSpPr>
        <p:spPr>
          <a:xfrm>
            <a:off x="8026920" y="368208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zh-CN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zh-CN" sz="44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609120" y="273600"/>
            <a:ext cx="1096956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HK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zh-CN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609120" y="368208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zh-CN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6230160" y="368208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zh-CN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609120" y="3682080"/>
            <a:ext cx="109695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e7e6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dt"/>
          </p:nvPr>
        </p:nvSpPr>
        <p:spPr>
          <a:xfrm>
            <a:off x="837720" y="6356520"/>
            <a:ext cx="2742120" cy="36468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fld id="{2069ACAF-0D79-4F24-A20D-A5E46E3DA162}" type="datetime">
              <a:rPr b="0" lang="en-HK" sz="1200" spc="-1" strike="noStrike">
                <a:solidFill>
                  <a:srgbClr val="898989"/>
                </a:solidFill>
                <a:latin typeface="Calibri"/>
                <a:ea typeface="宋体"/>
              </a:rPr>
              <a:t>7/31/20</a:t>
            </a:fld>
            <a:endParaRPr b="0" lang="en-HK" sz="1200" spc="-1" strike="noStrike">
              <a:latin typeface="Times New Roman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ftr"/>
          </p:nvPr>
        </p:nvSpPr>
        <p:spPr>
          <a:xfrm>
            <a:off x="4037400" y="6356520"/>
            <a:ext cx="4113360" cy="364680"/>
          </a:xfrm>
          <a:prstGeom prst="rect">
            <a:avLst/>
          </a:prstGeom>
        </p:spPr>
        <p:txBody>
          <a:bodyPr anchor="ctr"/>
          <a:p>
            <a:endParaRPr b="0" lang="en-HK" sz="24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sldNum"/>
          </p:nvPr>
        </p:nvSpPr>
        <p:spPr>
          <a:xfrm>
            <a:off x="8607960" y="6356520"/>
            <a:ext cx="274212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3320E2CA-7BD9-475C-B97F-4A9249FB8521}" type="slidenum">
              <a:rPr b="0" lang="en-HK" sz="1200" spc="-1" strike="noStrike">
                <a:solidFill>
                  <a:srgbClr val="898989"/>
                </a:solidFill>
                <a:latin typeface="Calibri"/>
                <a:ea typeface="宋体"/>
              </a:rPr>
              <a:t>&lt;number&gt;</a:t>
            </a:fld>
            <a:endParaRPr b="0" lang="en-HK" sz="12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zh-CN" sz="4400" spc="-1" strike="noStrike">
                <a:solidFill>
                  <a:srgbClr val="000000"/>
                </a:solidFill>
                <a:latin typeface="Calibri"/>
              </a:rPr>
              <a:t>Click to edit the title text format</a:t>
            </a:r>
            <a:endParaRPr b="0" lang="zh-CN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CN" sz="28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zh-CN" sz="28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zh-CN" sz="20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zh-CN" sz="20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CN" sz="18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zh-CN" sz="18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zh-CN" sz="18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zh-CN" sz="18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CN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zh-CN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CN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zh-CN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CN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zh-CN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e7e6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837720" y="365040"/>
            <a:ext cx="10512360" cy="1325160"/>
          </a:xfrm>
          <a:prstGeom prst="rect">
            <a:avLst/>
          </a:prstGeom>
        </p:spPr>
        <p:txBody>
          <a:bodyPr anchor="ctr"/>
          <a:p>
            <a:pPr>
              <a:lnSpc>
                <a:spcPct val="90000"/>
              </a:lnSpc>
            </a:pPr>
            <a:r>
              <a:rPr b="0" lang="zh-CN" sz="4400" spc="-1" strike="noStrike">
                <a:solidFill>
                  <a:srgbClr val="000000"/>
                </a:solidFill>
                <a:latin typeface="Calibri Light"/>
                <a:ea typeface="宋体"/>
              </a:rPr>
              <a:t>单击此处编辑母版标题样式</a:t>
            </a:r>
            <a:endParaRPr b="0" lang="zh-CN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837720" y="1825560"/>
            <a:ext cx="10512360" cy="4350960"/>
          </a:xfrm>
          <a:prstGeom prst="rect">
            <a:avLst/>
          </a:prstGeom>
        </p:spPr>
        <p:txBody>
          <a:bodyPr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zh-CN" sz="2800" spc="-1" strike="noStrike">
                <a:solidFill>
                  <a:srgbClr val="000000"/>
                </a:solidFill>
                <a:latin typeface="Calibri"/>
                <a:ea typeface="宋体"/>
              </a:rPr>
              <a:t>单击此处编辑母版文本样式</a:t>
            </a:r>
            <a:endParaRPr b="0" lang="zh-CN" sz="28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zh-CN" sz="2400" spc="-1" strike="noStrike">
                <a:solidFill>
                  <a:srgbClr val="000000"/>
                </a:solidFill>
                <a:latin typeface="Calibri"/>
                <a:ea typeface="宋体"/>
              </a:rPr>
              <a:t>第二级</a:t>
            </a:r>
            <a:endParaRPr b="0" lang="zh-CN" sz="2400" spc="-1" strike="noStrike">
              <a:solidFill>
                <a:srgbClr val="000000"/>
              </a:solidFill>
              <a:latin typeface="Calibri"/>
            </a:endParaRPr>
          </a:p>
          <a:p>
            <a:pPr lvl="2" marL="11430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zh-CN" sz="2000" spc="-1" strike="noStrike">
                <a:solidFill>
                  <a:srgbClr val="000000"/>
                </a:solidFill>
                <a:latin typeface="Calibri"/>
                <a:ea typeface="宋体"/>
              </a:rPr>
              <a:t>第三级</a:t>
            </a:r>
            <a:endParaRPr b="0" lang="zh-CN" sz="2000" spc="-1" strike="noStrike">
              <a:solidFill>
                <a:srgbClr val="000000"/>
              </a:solidFill>
              <a:latin typeface="Calibri"/>
            </a:endParaRPr>
          </a:p>
          <a:p>
            <a:pPr lvl="3" marL="16002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zh-CN" sz="1800" spc="-1" strike="noStrike">
                <a:solidFill>
                  <a:srgbClr val="000000"/>
                </a:solidFill>
                <a:latin typeface="Calibri"/>
                <a:ea typeface="宋体"/>
              </a:rPr>
              <a:t>第四级</a:t>
            </a:r>
            <a:endParaRPr b="0" lang="zh-CN" sz="1800" spc="-1" strike="noStrike">
              <a:solidFill>
                <a:srgbClr val="000000"/>
              </a:solidFill>
              <a:latin typeface="Calibri"/>
            </a:endParaRPr>
          </a:p>
          <a:p>
            <a:pPr lvl="4" marL="20574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zh-CN" sz="1800" spc="-1" strike="noStrike">
                <a:solidFill>
                  <a:srgbClr val="000000"/>
                </a:solidFill>
                <a:latin typeface="Calibri"/>
                <a:ea typeface="宋体"/>
              </a:rPr>
              <a:t>第五级</a:t>
            </a:r>
            <a:endParaRPr b="0" lang="zh-CN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dt"/>
          </p:nvPr>
        </p:nvSpPr>
        <p:spPr>
          <a:xfrm>
            <a:off x="837720" y="6356520"/>
            <a:ext cx="2742120" cy="36468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fld id="{B8D9DF69-B339-462E-94B6-5C8643A13280}" type="datetime">
              <a:rPr b="0" lang="en-HK" sz="1200" spc="-1" strike="noStrike">
                <a:solidFill>
                  <a:srgbClr val="898989"/>
                </a:solidFill>
                <a:latin typeface="Calibri"/>
                <a:ea typeface="宋体"/>
              </a:rPr>
              <a:t>7/31/20</a:t>
            </a:fld>
            <a:endParaRPr b="0" lang="en-HK" sz="1200" spc="-1" strike="noStrike"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ftr"/>
          </p:nvPr>
        </p:nvSpPr>
        <p:spPr>
          <a:xfrm>
            <a:off x="4037400" y="6356520"/>
            <a:ext cx="4113360" cy="364680"/>
          </a:xfrm>
          <a:prstGeom prst="rect">
            <a:avLst/>
          </a:prstGeom>
        </p:spPr>
        <p:txBody>
          <a:bodyPr anchor="ctr"/>
          <a:p>
            <a:endParaRPr b="0" lang="en-HK" sz="2400" spc="-1" strike="noStrike">
              <a:latin typeface="Times New Roman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sldNum"/>
          </p:nvPr>
        </p:nvSpPr>
        <p:spPr>
          <a:xfrm>
            <a:off x="8607960" y="6356520"/>
            <a:ext cx="274212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27D88BC0-9B0C-4F9E-B5CE-1FA1ADFA6BF2}" type="slidenum">
              <a:rPr b="0" lang="en-HK" sz="1200" spc="-1" strike="noStrike">
                <a:solidFill>
                  <a:srgbClr val="898989"/>
                </a:solidFill>
                <a:latin typeface="Calibri"/>
                <a:ea typeface="宋体"/>
              </a:rPr>
              <a:t>1</a:t>
            </a:fld>
            <a:endParaRPr b="0" lang="en-HK" sz="12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e7e6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zh-CN" sz="4400" spc="-1" strike="noStrike">
                <a:solidFill>
                  <a:srgbClr val="000000"/>
                </a:solidFill>
                <a:latin typeface="Calibri"/>
              </a:rPr>
              <a:t>Click to edit the title text format</a:t>
            </a:r>
            <a:endParaRPr b="0" lang="zh-CN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CN" sz="28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zh-CN" sz="28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zh-CN" sz="20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zh-CN" sz="20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CN" sz="18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zh-CN" sz="18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zh-CN" sz="18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zh-CN" sz="18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CN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zh-CN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CN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zh-CN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CN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zh-CN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image" Target="../media/image20.png"/><Relationship Id="rId3" Type="http://schemas.openxmlformats.org/officeDocument/2006/relationships/image" Target="../media/image21.png"/><Relationship Id="rId4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image" Target="../media/image23.jpeg"/><Relationship Id="rId3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4.jpeg"/><Relationship Id="rId2" Type="http://schemas.openxmlformats.org/officeDocument/2006/relationships/image" Target="../media/image25.jpeg"/><Relationship Id="rId3" Type="http://schemas.openxmlformats.org/officeDocument/2006/relationships/image" Target="../media/image26.jpeg"/><Relationship Id="rId4" Type="http://schemas.openxmlformats.org/officeDocument/2006/relationships/image" Target="../media/image27.jpeg"/><Relationship Id="rId5" Type="http://schemas.openxmlformats.org/officeDocument/2006/relationships/image" Target="../media/image28.jpeg"/><Relationship Id="rId6" Type="http://schemas.openxmlformats.org/officeDocument/2006/relationships/image" Target="../media/image29.jpeg"/><Relationship Id="rId7" Type="http://schemas.openxmlformats.org/officeDocument/2006/relationships/image" Target="../media/image30.jpeg"/><Relationship Id="rId8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image" Target="../media/image32.png"/><Relationship Id="rId3" Type="http://schemas.openxmlformats.org/officeDocument/2006/relationships/image" Target="../media/image33.png"/><Relationship Id="rId4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image" Target="../media/image36.png"/><Relationship Id="rId3" Type="http://schemas.openxmlformats.org/officeDocument/2006/relationships/image" Target="../media/image37.png"/><Relationship Id="rId4" Type="http://schemas.openxmlformats.org/officeDocument/2006/relationships/slideLayout" Target="../slideLayouts/slideLayout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图片 5" descr=""/>
          <p:cNvPicPr/>
          <p:nvPr/>
        </p:nvPicPr>
        <p:blipFill>
          <a:blip r:embed="rId1"/>
          <a:stretch/>
        </p:blipFill>
        <p:spPr>
          <a:xfrm>
            <a:off x="2094840" y="504720"/>
            <a:ext cx="7477920" cy="3742920"/>
          </a:xfrm>
          <a:prstGeom prst="rect">
            <a:avLst/>
          </a:prstGeom>
          <a:ln>
            <a:noFill/>
          </a:ln>
        </p:spPr>
      </p:pic>
      <p:sp>
        <p:nvSpPr>
          <p:cNvPr id="127" name="CustomShape 1"/>
          <p:cNvSpPr/>
          <p:nvPr/>
        </p:nvSpPr>
        <p:spPr>
          <a:xfrm>
            <a:off x="0" y="4902120"/>
            <a:ext cx="12188520" cy="1955520"/>
          </a:xfrm>
          <a:prstGeom prst="rect">
            <a:avLst/>
          </a:prstGeom>
          <a:solidFill>
            <a:srgbClr val="1c488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28" name="Group 2"/>
          <p:cNvGrpSpPr/>
          <p:nvPr/>
        </p:nvGrpSpPr>
        <p:grpSpPr>
          <a:xfrm>
            <a:off x="5603760" y="2808360"/>
            <a:ext cx="6774840" cy="4228560"/>
            <a:chOff x="5603760" y="2808360"/>
            <a:chExt cx="6774840" cy="4228560"/>
          </a:xfrm>
        </p:grpSpPr>
        <p:pic>
          <p:nvPicPr>
            <p:cNvPr id="129" name="图片 11" descr=""/>
            <p:cNvPicPr/>
            <p:nvPr/>
          </p:nvPicPr>
          <p:blipFill>
            <a:blip r:embed="rId2"/>
            <a:srcRect l="0" t="0" r="0" b="52039"/>
            <a:stretch/>
          </p:blipFill>
          <p:spPr>
            <a:xfrm>
              <a:off x="5611680" y="2808360"/>
              <a:ext cx="6766920" cy="20898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30" name="图片 12" descr=""/>
            <p:cNvPicPr/>
            <p:nvPr/>
          </p:nvPicPr>
          <p:blipFill>
            <a:blip r:embed="rId3"/>
            <a:srcRect l="0" t="50632" r="2626" b="0"/>
            <a:stretch/>
          </p:blipFill>
          <p:spPr>
            <a:xfrm>
              <a:off x="5603760" y="4885920"/>
              <a:ext cx="6589080" cy="215100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131" name="Group 3"/>
          <p:cNvGrpSpPr/>
          <p:nvPr/>
        </p:nvGrpSpPr>
        <p:grpSpPr>
          <a:xfrm>
            <a:off x="572760" y="5801400"/>
            <a:ext cx="2217240" cy="333720"/>
            <a:chOff x="572760" y="5801400"/>
            <a:chExt cx="2217240" cy="333720"/>
          </a:xfrm>
        </p:grpSpPr>
        <p:sp>
          <p:nvSpPr>
            <p:cNvPr id="132" name="CustomShape 4"/>
            <p:cNvSpPr/>
            <p:nvPr/>
          </p:nvSpPr>
          <p:spPr>
            <a:xfrm>
              <a:off x="980640" y="5801400"/>
              <a:ext cx="1809360" cy="3337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/>
            <a:p>
              <a:pPr>
                <a:lnSpc>
                  <a:spcPct val="100000"/>
                </a:lnSpc>
              </a:pPr>
              <a:r>
                <a:rPr b="0" lang="en-HK" sz="1600" spc="-1" strike="noStrike">
                  <a:solidFill>
                    <a:srgbClr val="ffffff"/>
                  </a:solidFill>
                  <a:latin typeface="Calibri"/>
                  <a:ea typeface="宋体"/>
                </a:rPr>
                <a:t>kaidrian@heelal.biz</a:t>
              </a:r>
              <a:endParaRPr b="0" lang="en-HK" sz="1600" spc="-1" strike="noStrike">
                <a:latin typeface="Arial"/>
              </a:endParaRPr>
            </a:p>
          </p:txBody>
        </p:sp>
        <p:pic>
          <p:nvPicPr>
            <p:cNvPr id="133" name="组合 18" descr=""/>
            <p:cNvPicPr/>
            <p:nvPr/>
          </p:nvPicPr>
          <p:blipFill>
            <a:blip r:embed="rId4"/>
            <a:stretch/>
          </p:blipFill>
          <p:spPr>
            <a:xfrm>
              <a:off x="572760" y="5823000"/>
              <a:ext cx="298440" cy="29700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134" name="Group 5"/>
          <p:cNvGrpSpPr/>
          <p:nvPr/>
        </p:nvGrpSpPr>
        <p:grpSpPr>
          <a:xfrm>
            <a:off x="572760" y="5388120"/>
            <a:ext cx="1911960" cy="333720"/>
            <a:chOff x="572760" y="5388120"/>
            <a:chExt cx="1911960" cy="333720"/>
          </a:xfrm>
        </p:grpSpPr>
        <p:sp>
          <p:nvSpPr>
            <p:cNvPr id="135" name="CustomShape 6"/>
            <p:cNvSpPr/>
            <p:nvPr/>
          </p:nvSpPr>
          <p:spPr>
            <a:xfrm>
              <a:off x="988920" y="5388120"/>
              <a:ext cx="1495800" cy="3337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/>
            <a:p>
              <a:pPr>
                <a:lnSpc>
                  <a:spcPct val="100000"/>
                </a:lnSpc>
              </a:pPr>
              <a:r>
                <a:rPr b="0" lang="en-HK" sz="1600" spc="-1" strike="noStrike">
                  <a:solidFill>
                    <a:srgbClr val="ffffff"/>
                  </a:solidFill>
                  <a:latin typeface="Calibri"/>
                  <a:ea typeface="宋体"/>
                </a:rPr>
                <a:t>+852 6502 9706</a:t>
              </a:r>
              <a:endParaRPr b="0" lang="en-HK" sz="1600" spc="-1" strike="noStrike">
                <a:latin typeface="Arial"/>
              </a:endParaRPr>
            </a:p>
          </p:txBody>
        </p:sp>
        <p:pic>
          <p:nvPicPr>
            <p:cNvPr id="136" name="组合 27" descr=""/>
            <p:cNvPicPr/>
            <p:nvPr/>
          </p:nvPicPr>
          <p:blipFill>
            <a:blip r:embed="rId5"/>
            <a:stretch/>
          </p:blipFill>
          <p:spPr>
            <a:xfrm>
              <a:off x="572760" y="5407200"/>
              <a:ext cx="298440" cy="29808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137" name="CustomShape 7"/>
          <p:cNvSpPr/>
          <p:nvPr/>
        </p:nvSpPr>
        <p:spPr>
          <a:xfrm>
            <a:off x="350640" y="3594600"/>
            <a:ext cx="8697960" cy="821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HK" sz="4800" spc="-1" strike="noStrike">
                <a:solidFill>
                  <a:srgbClr val="1c4885"/>
                </a:solidFill>
                <a:latin typeface="微软雅黑"/>
                <a:ea typeface="微软雅黑"/>
              </a:rPr>
              <a:t>Heelal Technology</a:t>
            </a:r>
            <a:endParaRPr b="0" lang="en-HK" sz="4800" spc="-1" strike="noStrike">
              <a:latin typeface="Arial"/>
            </a:endParaRPr>
          </a:p>
        </p:txBody>
      </p:sp>
      <p:sp>
        <p:nvSpPr>
          <p:cNvPr id="138" name="CustomShape 8"/>
          <p:cNvSpPr/>
          <p:nvPr/>
        </p:nvSpPr>
        <p:spPr>
          <a:xfrm>
            <a:off x="350640" y="4368240"/>
            <a:ext cx="6290640" cy="33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HK" sz="1600" spc="-1" strike="noStrike">
                <a:solidFill>
                  <a:srgbClr val="1c4885"/>
                </a:solidFill>
                <a:latin typeface="微软雅黑"/>
                <a:ea typeface="微软雅黑"/>
              </a:rPr>
              <a:t>Let lawyers be lawyers again.</a:t>
            </a:r>
            <a:endParaRPr b="0" lang="en-HK" sz="1600" spc="-1" strike="noStrike"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nodeType="clickEffect" fill="hold">
                      <p:stCondLst>
                        <p:cond delay="0"/>
                      </p:stCondLst>
                      <p:childTnLst>
                        <p:par>
                          <p:cTn id="4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after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7" dur="75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8" dur="75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9" dur="75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nodeType="withEffect" fill="hold" presetClass="entr" presetID="42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2" dur="75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3" dur="75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4" dur="75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CustomShape 1"/>
          <p:cNvSpPr/>
          <p:nvPr/>
        </p:nvSpPr>
        <p:spPr>
          <a:xfrm>
            <a:off x="8478360" y="0"/>
            <a:ext cx="6420960" cy="6857640"/>
          </a:xfrm>
          <a:custGeom>
            <a:avLst/>
            <a:gdLst/>
            <a:ahLst/>
            <a:rect l="l" t="t" r="r" b="b"/>
            <a:pathLst>
              <a:path w="5769204" h="6858000">
                <a:moveTo>
                  <a:pt x="1883645" y="9427"/>
                </a:moveTo>
                <a:lnTo>
                  <a:pt x="5769204" y="0"/>
                </a:lnTo>
                <a:lnTo>
                  <a:pt x="5769204" y="6858000"/>
                </a:lnTo>
                <a:lnTo>
                  <a:pt x="0" y="6858000"/>
                </a:lnTo>
                <a:lnTo>
                  <a:pt x="1883645" y="9427"/>
                </a:lnTo>
                <a:close/>
              </a:path>
            </a:pathLst>
          </a:custGeom>
          <a:solidFill>
            <a:srgbClr val="aadcf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5" name="CustomShape 2"/>
          <p:cNvSpPr/>
          <p:nvPr/>
        </p:nvSpPr>
        <p:spPr>
          <a:xfrm>
            <a:off x="0" y="189000"/>
            <a:ext cx="144000" cy="463320"/>
          </a:xfrm>
          <a:prstGeom prst="rect">
            <a:avLst/>
          </a:prstGeom>
          <a:solidFill>
            <a:srgbClr val="1c488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6" name="CustomShape 3"/>
          <p:cNvSpPr/>
          <p:nvPr/>
        </p:nvSpPr>
        <p:spPr>
          <a:xfrm>
            <a:off x="174240" y="220680"/>
            <a:ext cx="446256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HK" sz="2800" spc="-1" strike="noStrike">
                <a:solidFill>
                  <a:srgbClr val="000000"/>
                </a:solidFill>
                <a:latin typeface="微软雅黑"/>
                <a:ea typeface="微软雅黑"/>
              </a:rPr>
              <a:t>Competitive Advantage</a:t>
            </a:r>
            <a:endParaRPr b="0" lang="en-HK" sz="2800" spc="-1" strike="noStrike">
              <a:latin typeface="Arial"/>
            </a:endParaRPr>
          </a:p>
        </p:txBody>
      </p:sp>
      <p:grpSp>
        <p:nvGrpSpPr>
          <p:cNvPr id="197" name="Group 4"/>
          <p:cNvGrpSpPr/>
          <p:nvPr/>
        </p:nvGrpSpPr>
        <p:grpSpPr>
          <a:xfrm>
            <a:off x="0" y="0"/>
            <a:ext cx="36000" cy="36000"/>
            <a:chOff x="0" y="0"/>
            <a:chExt cx="36000" cy="36000"/>
          </a:xfrm>
        </p:grpSpPr>
      </p:grpSp>
      <p:sp>
        <p:nvSpPr>
          <p:cNvPr id="198" name="TextShape 5"/>
          <p:cNvSpPr txBox="1"/>
          <p:nvPr/>
        </p:nvSpPr>
        <p:spPr>
          <a:xfrm>
            <a:off x="262800" y="1005840"/>
            <a:ext cx="11529720" cy="55317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228600" indent="-228240">
              <a:lnSpc>
                <a:spcPct val="90000"/>
              </a:lnSpc>
              <a:spcBef>
                <a:spcPts val="1729"/>
              </a:spcBef>
              <a:buClr>
                <a:srgbClr val="000000"/>
              </a:buClr>
              <a:buFont typeface="Arial"/>
              <a:buChar char="•"/>
            </a:pPr>
            <a:r>
              <a:rPr b="1" lang="zh-CN" sz="2800" spc="-1" strike="noStrike">
                <a:solidFill>
                  <a:srgbClr val="000000"/>
                </a:solidFill>
                <a:latin typeface="Calibri"/>
                <a:ea typeface="宋体"/>
              </a:rPr>
              <a:t>Last year we also applied to this programme, but at that time we were still</a:t>
            </a:r>
            <a:br/>
            <a:r>
              <a:rPr b="1" lang="zh-CN" sz="2800" spc="-1" strike="noStrike">
                <a:solidFill>
                  <a:srgbClr val="000000"/>
                </a:solidFill>
                <a:latin typeface="Calibri"/>
                <a:ea typeface="宋体"/>
              </a:rPr>
              <a:t>in the “blue-sky research” stage</a:t>
            </a:r>
            <a:endParaRPr b="0" lang="zh-CN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729"/>
              </a:spcBef>
              <a:buClr>
                <a:srgbClr val="000000"/>
              </a:buClr>
              <a:buFont typeface="Arial"/>
              <a:buChar char="•"/>
            </a:pPr>
            <a:r>
              <a:rPr b="1" lang="zh-CN" sz="2800" spc="-1" strike="noStrike">
                <a:solidFill>
                  <a:srgbClr val="000000"/>
                </a:solidFill>
                <a:latin typeface="Calibri"/>
                <a:ea typeface="宋体"/>
              </a:rPr>
              <a:t>This year has seen significant breakthrough, where our theory has yielded</a:t>
            </a:r>
            <a:br/>
            <a:r>
              <a:rPr b="1" lang="zh-CN" sz="2800" spc="-1" strike="noStrike">
                <a:solidFill>
                  <a:srgbClr val="000000"/>
                </a:solidFill>
                <a:latin typeface="Calibri"/>
                <a:ea typeface="宋体"/>
              </a:rPr>
              <a:t>algorithms, algorithms led to successful proof-of-concept code, and</a:t>
            </a:r>
            <a:br/>
            <a:r>
              <a:rPr b="1" lang="zh-CN" sz="2800" spc="-1" strike="noStrike">
                <a:solidFill>
                  <a:srgbClr val="000000"/>
                </a:solidFill>
                <a:latin typeface="Calibri"/>
                <a:ea typeface="宋体"/>
              </a:rPr>
              <a:t>we are confident to deliver </a:t>
            </a:r>
            <a:r>
              <a:rPr b="1" i="1" lang="zh-CN" sz="2800" spc="-1" strike="noStrike">
                <a:solidFill>
                  <a:srgbClr val="8e03a3"/>
                </a:solidFill>
                <a:latin typeface="Calibri"/>
                <a:ea typeface="宋体"/>
              </a:rPr>
              <a:t>commercializable software</a:t>
            </a:r>
            <a:r>
              <a:rPr b="1" lang="zh-CN" sz="2800" spc="-1" strike="noStrike">
                <a:solidFill>
                  <a:srgbClr val="000000"/>
                </a:solidFill>
                <a:latin typeface="Calibri"/>
                <a:ea typeface="宋体"/>
              </a:rPr>
              <a:t> within 3-6 months</a:t>
            </a:r>
            <a:endParaRPr b="0" lang="zh-CN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729"/>
              </a:spcBef>
              <a:buClr>
                <a:srgbClr val="000000"/>
              </a:buClr>
              <a:buFont typeface="Arial"/>
              <a:buChar char="•"/>
            </a:pPr>
            <a:r>
              <a:rPr b="1" lang="zh-CN" sz="2800" spc="-1" strike="noStrike">
                <a:solidFill>
                  <a:srgbClr val="000000"/>
                </a:solidFill>
                <a:latin typeface="Calibri"/>
                <a:ea typeface="宋体"/>
              </a:rPr>
              <a:t>Many local AI startups borrow </a:t>
            </a:r>
            <a:r>
              <a:rPr b="1" i="1" lang="zh-CN" sz="2800" spc="-1" strike="noStrike">
                <a:solidFill>
                  <a:srgbClr val="8e03a3"/>
                </a:solidFill>
                <a:latin typeface="Calibri"/>
                <a:ea typeface="宋体"/>
              </a:rPr>
              <a:t>other people</a:t>
            </a:r>
            <a:r>
              <a:rPr b="1" lang="zh-CN" sz="2800" spc="-1" strike="noStrike">
                <a:solidFill>
                  <a:srgbClr val="000000"/>
                </a:solidFill>
                <a:latin typeface="Calibri"/>
                <a:ea typeface="宋体"/>
              </a:rPr>
              <a:t>’s technology, with in-house</a:t>
            </a:r>
            <a:br/>
            <a:r>
              <a:rPr b="1" lang="zh-CN" sz="2800" spc="-1" strike="noStrike">
                <a:solidFill>
                  <a:srgbClr val="000000"/>
                </a:solidFill>
                <a:latin typeface="Calibri"/>
                <a:ea typeface="宋体"/>
              </a:rPr>
              <a:t>R&amp;D at an insignificant level</a:t>
            </a:r>
            <a:endParaRPr b="0" lang="zh-CN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729"/>
              </a:spcBef>
              <a:buClr>
                <a:srgbClr val="000000"/>
              </a:buClr>
              <a:buFont typeface="Arial"/>
              <a:buChar char="•"/>
            </a:pPr>
            <a:r>
              <a:rPr b="1" lang="zh-CN" sz="2800" spc="-1" strike="noStrike">
                <a:solidFill>
                  <a:srgbClr val="000000"/>
                </a:solidFill>
                <a:latin typeface="Calibri"/>
                <a:ea typeface="宋体"/>
              </a:rPr>
              <a:t>Our original research provides the framework for long-term development</a:t>
            </a:r>
            <a:br/>
            <a:r>
              <a:rPr b="1" lang="zh-CN" sz="2800" spc="-1" strike="noStrike">
                <a:solidFill>
                  <a:srgbClr val="000000"/>
                </a:solidFill>
                <a:latin typeface="Calibri"/>
                <a:ea typeface="宋体"/>
              </a:rPr>
              <a:t>with virutally no end in sight...  which is like a </a:t>
            </a:r>
            <a:r>
              <a:rPr b="1" i="1" lang="zh-CN" sz="2800" spc="-1" strike="noStrike">
                <a:solidFill>
                  <a:srgbClr val="8e03a3"/>
                </a:solidFill>
                <a:latin typeface="Calibri"/>
                <a:ea typeface="宋体"/>
              </a:rPr>
              <a:t>seed</a:t>
            </a:r>
            <a:r>
              <a:rPr b="1" lang="zh-CN" sz="2800" spc="-1" strike="noStrike">
                <a:solidFill>
                  <a:srgbClr val="000000"/>
                </a:solidFill>
                <a:latin typeface="Calibri"/>
                <a:ea typeface="宋体"/>
              </a:rPr>
              <a:t> that may lead to</a:t>
            </a:r>
            <a:br/>
            <a:r>
              <a:rPr b="1" lang="zh-CN" sz="2800" spc="-1" strike="noStrike">
                <a:solidFill>
                  <a:srgbClr val="000000"/>
                </a:solidFill>
                <a:latin typeface="Calibri"/>
                <a:ea typeface="宋体"/>
              </a:rPr>
              <a:t>exponential growth</a:t>
            </a:r>
            <a:endParaRPr b="0" lang="zh-CN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729"/>
              </a:spcBef>
              <a:buClr>
                <a:srgbClr val="000000"/>
              </a:buClr>
              <a:buFont typeface="Arial"/>
              <a:buChar char="•"/>
            </a:pPr>
            <a:r>
              <a:rPr b="1" lang="zh-CN" sz="2800" spc="-1" strike="noStrike">
                <a:solidFill>
                  <a:srgbClr val="000000"/>
                </a:solidFill>
                <a:latin typeface="Calibri"/>
                <a:ea typeface="宋体"/>
              </a:rPr>
              <a:t>If successful, our company will provide jobs for the vast untapped talent</a:t>
            </a:r>
            <a:br/>
            <a:r>
              <a:rPr b="1" lang="zh-CN" sz="2800" spc="-1" strike="noStrike">
                <a:solidFill>
                  <a:srgbClr val="000000"/>
                </a:solidFill>
                <a:latin typeface="Calibri"/>
                <a:ea typeface="宋体"/>
              </a:rPr>
              <a:t>pool of China’s AI researchers, students, amateurs</a:t>
            </a:r>
            <a:endParaRPr b="0" lang="zh-CN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timing>
    <p:tnLst>
      <p:par>
        <p:cTn id="47" dur="indefinite" restart="never" nodeType="tmRoot">
          <p:childTnLst>
            <p:seq>
              <p:cTn id="4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图片 20" descr=""/>
          <p:cNvPicPr/>
          <p:nvPr/>
        </p:nvPicPr>
        <p:blipFill>
          <a:blip r:embed="rId1"/>
          <a:stretch/>
        </p:blipFill>
        <p:spPr>
          <a:xfrm>
            <a:off x="2631240" y="353880"/>
            <a:ext cx="7479360" cy="3742920"/>
          </a:xfrm>
          <a:prstGeom prst="rect">
            <a:avLst/>
          </a:prstGeom>
          <a:ln>
            <a:noFill/>
          </a:ln>
        </p:spPr>
      </p:pic>
      <p:sp>
        <p:nvSpPr>
          <p:cNvPr id="200" name="CustomShape 1"/>
          <p:cNvSpPr/>
          <p:nvPr/>
        </p:nvSpPr>
        <p:spPr>
          <a:xfrm>
            <a:off x="0" y="4902120"/>
            <a:ext cx="12188520" cy="1955520"/>
          </a:xfrm>
          <a:prstGeom prst="rect">
            <a:avLst/>
          </a:prstGeom>
          <a:solidFill>
            <a:srgbClr val="1c488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201" name="Group 2"/>
          <p:cNvGrpSpPr/>
          <p:nvPr/>
        </p:nvGrpSpPr>
        <p:grpSpPr>
          <a:xfrm>
            <a:off x="6801840" y="3178080"/>
            <a:ext cx="5576760" cy="3481200"/>
            <a:chOff x="6801840" y="3178080"/>
            <a:chExt cx="5576760" cy="3481200"/>
          </a:xfrm>
        </p:grpSpPr>
        <p:pic>
          <p:nvPicPr>
            <p:cNvPr id="202" name="图片 14" descr=""/>
            <p:cNvPicPr/>
            <p:nvPr/>
          </p:nvPicPr>
          <p:blipFill>
            <a:blip r:embed="rId2"/>
            <a:srcRect l="0" t="0" r="0" b="52039"/>
            <a:stretch/>
          </p:blipFill>
          <p:spPr>
            <a:xfrm>
              <a:off x="6808680" y="3178080"/>
              <a:ext cx="5569920" cy="172044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03" name="图片 15" descr=""/>
            <p:cNvPicPr/>
            <p:nvPr/>
          </p:nvPicPr>
          <p:blipFill>
            <a:blip r:embed="rId3"/>
            <a:srcRect l="0" t="50632" r="2626" b="0"/>
            <a:stretch/>
          </p:blipFill>
          <p:spPr>
            <a:xfrm>
              <a:off x="6801840" y="4888440"/>
              <a:ext cx="5423760" cy="177084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204" name="CustomShape 3"/>
          <p:cNvSpPr/>
          <p:nvPr/>
        </p:nvSpPr>
        <p:spPr>
          <a:xfrm>
            <a:off x="3348720" y="2900520"/>
            <a:ext cx="5698800" cy="1187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HK" sz="7200" spc="-1" strike="noStrike">
                <a:solidFill>
                  <a:srgbClr val="1c4885"/>
                </a:solidFill>
                <a:latin typeface="微软雅黑"/>
                <a:ea typeface="微软雅黑"/>
              </a:rPr>
              <a:t>Thank you!</a:t>
            </a:r>
            <a:endParaRPr b="0" lang="en-HK" sz="7200" spc="-1" strike="noStrike">
              <a:latin typeface="Arial"/>
            </a:endParaRPr>
          </a:p>
        </p:txBody>
      </p:sp>
      <p:sp>
        <p:nvSpPr>
          <p:cNvPr id="205" name="Line 4"/>
          <p:cNvSpPr/>
          <p:nvPr/>
        </p:nvSpPr>
        <p:spPr>
          <a:xfrm>
            <a:off x="3229200" y="4136760"/>
            <a:ext cx="5250240" cy="360"/>
          </a:xfrm>
          <a:prstGeom prst="line">
            <a:avLst/>
          </a:prstGeom>
          <a:ln w="6480">
            <a:solidFill>
              <a:srgbClr val="7f7f7f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49" dur="indefinite" restart="never" nodeType="tmRoot">
          <p:childTnLst>
            <p:seq>
              <p:cTn id="5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图片 20" descr=""/>
          <p:cNvPicPr/>
          <p:nvPr/>
        </p:nvPicPr>
        <p:blipFill>
          <a:blip r:embed="rId1"/>
          <a:stretch/>
        </p:blipFill>
        <p:spPr>
          <a:xfrm>
            <a:off x="2631240" y="353880"/>
            <a:ext cx="7479360" cy="3742920"/>
          </a:xfrm>
          <a:prstGeom prst="rect">
            <a:avLst/>
          </a:prstGeom>
          <a:ln>
            <a:noFill/>
          </a:ln>
        </p:spPr>
      </p:pic>
      <p:sp>
        <p:nvSpPr>
          <p:cNvPr id="207" name="CustomShape 1"/>
          <p:cNvSpPr/>
          <p:nvPr/>
        </p:nvSpPr>
        <p:spPr>
          <a:xfrm>
            <a:off x="0" y="4902120"/>
            <a:ext cx="12188520" cy="1955520"/>
          </a:xfrm>
          <a:prstGeom prst="rect">
            <a:avLst/>
          </a:prstGeom>
          <a:solidFill>
            <a:srgbClr val="1c488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208" name="Group 2"/>
          <p:cNvGrpSpPr/>
          <p:nvPr/>
        </p:nvGrpSpPr>
        <p:grpSpPr>
          <a:xfrm>
            <a:off x="6801840" y="3178080"/>
            <a:ext cx="5576760" cy="3481200"/>
            <a:chOff x="6801840" y="3178080"/>
            <a:chExt cx="5576760" cy="3481200"/>
          </a:xfrm>
        </p:grpSpPr>
        <p:pic>
          <p:nvPicPr>
            <p:cNvPr id="209" name="图片 14" descr=""/>
            <p:cNvPicPr/>
            <p:nvPr/>
          </p:nvPicPr>
          <p:blipFill>
            <a:blip r:embed="rId2"/>
            <a:srcRect l="0" t="0" r="0" b="52039"/>
            <a:stretch/>
          </p:blipFill>
          <p:spPr>
            <a:xfrm>
              <a:off x="6808680" y="3178080"/>
              <a:ext cx="5569920" cy="172044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10" name="图片 15" descr=""/>
            <p:cNvPicPr/>
            <p:nvPr/>
          </p:nvPicPr>
          <p:blipFill>
            <a:blip r:embed="rId3"/>
            <a:srcRect l="0" t="50632" r="2626" b="0"/>
            <a:stretch/>
          </p:blipFill>
          <p:spPr>
            <a:xfrm>
              <a:off x="6801840" y="4888440"/>
              <a:ext cx="5423760" cy="177084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211" name="CustomShape 3"/>
          <p:cNvSpPr/>
          <p:nvPr/>
        </p:nvSpPr>
        <p:spPr>
          <a:xfrm>
            <a:off x="3348720" y="2900520"/>
            <a:ext cx="5698800" cy="1187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HK" sz="7200" spc="-1" strike="noStrike">
                <a:solidFill>
                  <a:srgbClr val="1c4885"/>
                </a:solidFill>
                <a:latin typeface="微软雅黑"/>
                <a:ea typeface="微软雅黑"/>
              </a:rPr>
              <a:t>Extra</a:t>
            </a:r>
            <a:endParaRPr b="0" lang="en-HK" sz="7200" spc="-1" strike="noStrike">
              <a:latin typeface="Arial"/>
            </a:endParaRPr>
          </a:p>
        </p:txBody>
      </p:sp>
      <p:sp>
        <p:nvSpPr>
          <p:cNvPr id="212" name="Line 4"/>
          <p:cNvSpPr/>
          <p:nvPr/>
        </p:nvSpPr>
        <p:spPr>
          <a:xfrm>
            <a:off x="3229200" y="4136760"/>
            <a:ext cx="5250240" cy="360"/>
          </a:xfrm>
          <a:prstGeom prst="line">
            <a:avLst/>
          </a:prstGeom>
          <a:ln w="6480">
            <a:solidFill>
              <a:srgbClr val="7f7f7f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51" dur="indefinite" restart="never" nodeType="tmRoot">
          <p:childTnLst>
            <p:seq>
              <p:cTn id="5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图片 20" descr=""/>
          <p:cNvPicPr/>
          <p:nvPr/>
        </p:nvPicPr>
        <p:blipFill>
          <a:blip r:embed="rId1"/>
          <a:stretch/>
        </p:blipFill>
        <p:spPr>
          <a:xfrm>
            <a:off x="2631240" y="353880"/>
            <a:ext cx="7479360" cy="3742920"/>
          </a:xfrm>
          <a:prstGeom prst="rect">
            <a:avLst/>
          </a:prstGeom>
          <a:ln>
            <a:noFill/>
          </a:ln>
        </p:spPr>
      </p:pic>
      <p:sp>
        <p:nvSpPr>
          <p:cNvPr id="214" name="CustomShape 1"/>
          <p:cNvSpPr/>
          <p:nvPr/>
        </p:nvSpPr>
        <p:spPr>
          <a:xfrm>
            <a:off x="0" y="4902120"/>
            <a:ext cx="12188520" cy="1955520"/>
          </a:xfrm>
          <a:prstGeom prst="rect">
            <a:avLst/>
          </a:prstGeom>
          <a:solidFill>
            <a:srgbClr val="1c488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5" name="CustomShape 2"/>
          <p:cNvSpPr/>
          <p:nvPr/>
        </p:nvSpPr>
        <p:spPr>
          <a:xfrm>
            <a:off x="360" y="1571760"/>
            <a:ext cx="1494720" cy="5333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HK" sz="34400" spc="-1" strike="noStrike">
                <a:solidFill>
                  <a:srgbClr val="1c4885"/>
                </a:solidFill>
                <a:latin typeface="微软雅黑"/>
                <a:ea typeface="微软雅黑"/>
              </a:rPr>
              <a:t>1</a:t>
            </a:r>
            <a:endParaRPr b="0" lang="en-HK" sz="34400" spc="-1" strike="noStrike">
              <a:latin typeface="Arial"/>
            </a:endParaRPr>
          </a:p>
        </p:txBody>
      </p:sp>
      <p:sp>
        <p:nvSpPr>
          <p:cNvPr id="216" name="CustomShape 3"/>
          <p:cNvSpPr/>
          <p:nvPr/>
        </p:nvSpPr>
        <p:spPr>
          <a:xfrm>
            <a:off x="2267280" y="2379240"/>
            <a:ext cx="5502960" cy="228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HK" sz="7200" spc="-1" strike="noStrike">
                <a:solidFill>
                  <a:srgbClr val="1c4885"/>
                </a:solidFill>
                <a:latin typeface="微软雅黑"/>
                <a:ea typeface="微软雅黑"/>
              </a:rPr>
              <a:t>Our Team &amp; Partners</a:t>
            </a:r>
            <a:endParaRPr b="0" lang="en-HK" sz="7200" spc="-1" strike="noStrike">
              <a:latin typeface="Arial"/>
            </a:endParaRPr>
          </a:p>
        </p:txBody>
      </p:sp>
      <p:grpSp>
        <p:nvGrpSpPr>
          <p:cNvPr id="217" name="Group 4"/>
          <p:cNvGrpSpPr/>
          <p:nvPr/>
        </p:nvGrpSpPr>
        <p:grpSpPr>
          <a:xfrm>
            <a:off x="6801840" y="3178080"/>
            <a:ext cx="5576760" cy="3481200"/>
            <a:chOff x="6801840" y="3178080"/>
            <a:chExt cx="5576760" cy="3481200"/>
          </a:xfrm>
        </p:grpSpPr>
        <p:pic>
          <p:nvPicPr>
            <p:cNvPr id="218" name="图片 14" descr=""/>
            <p:cNvPicPr/>
            <p:nvPr/>
          </p:nvPicPr>
          <p:blipFill>
            <a:blip r:embed="rId2"/>
            <a:srcRect l="0" t="0" r="0" b="52039"/>
            <a:stretch/>
          </p:blipFill>
          <p:spPr>
            <a:xfrm>
              <a:off x="6808680" y="3178080"/>
              <a:ext cx="5569920" cy="172044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19" name="图片 15" descr=""/>
            <p:cNvPicPr/>
            <p:nvPr/>
          </p:nvPicPr>
          <p:blipFill>
            <a:blip r:embed="rId3"/>
            <a:srcRect l="0" t="50632" r="2626" b="0"/>
            <a:stretch/>
          </p:blipFill>
          <p:spPr>
            <a:xfrm>
              <a:off x="6801840" y="4888440"/>
              <a:ext cx="5423760" cy="177084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220" name="CustomShape 5"/>
          <p:cNvSpPr/>
          <p:nvPr/>
        </p:nvSpPr>
        <p:spPr>
          <a:xfrm>
            <a:off x="490320" y="4902120"/>
            <a:ext cx="2062800" cy="915480"/>
          </a:xfrm>
          <a:custGeom>
            <a:avLst/>
            <a:gdLst/>
            <a:ahLst/>
            <a:rect l="l" t="t" r="r" b="b"/>
            <a:pathLst>
              <a:path w="2064307" h="916126">
                <a:moveTo>
                  <a:pt x="689525" y="0"/>
                </a:moveTo>
                <a:lnTo>
                  <a:pt x="1379051" y="0"/>
                </a:lnTo>
                <a:lnTo>
                  <a:pt x="1379051" y="367494"/>
                </a:lnTo>
                <a:lnTo>
                  <a:pt x="2064307" y="367494"/>
                </a:lnTo>
                <a:lnTo>
                  <a:pt x="2064307" y="916126"/>
                </a:lnTo>
                <a:lnTo>
                  <a:pt x="0" y="916126"/>
                </a:lnTo>
                <a:lnTo>
                  <a:pt x="0" y="367494"/>
                </a:lnTo>
                <a:lnTo>
                  <a:pt x="689525" y="367494"/>
                </a:lnTo>
                <a:lnTo>
                  <a:pt x="689525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53" dur="indefinite" restart="never" nodeType="tmRoot">
          <p:childTnLst>
            <p:seq>
              <p:cTn id="5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e7e6e6">
            <a:alpha val="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CustomShape 1"/>
          <p:cNvSpPr/>
          <p:nvPr/>
        </p:nvSpPr>
        <p:spPr>
          <a:xfrm>
            <a:off x="8478000" y="0"/>
            <a:ext cx="6420960" cy="6857640"/>
          </a:xfrm>
          <a:custGeom>
            <a:avLst/>
            <a:gdLst/>
            <a:ahLst/>
            <a:rect l="l" t="t" r="r" b="b"/>
            <a:pathLst>
              <a:path w="5769204" h="6858000">
                <a:moveTo>
                  <a:pt x="1883645" y="9427"/>
                </a:moveTo>
                <a:lnTo>
                  <a:pt x="5769204" y="0"/>
                </a:lnTo>
                <a:lnTo>
                  <a:pt x="5769204" y="6858000"/>
                </a:lnTo>
                <a:lnTo>
                  <a:pt x="0" y="6858000"/>
                </a:lnTo>
                <a:lnTo>
                  <a:pt x="1883645" y="9427"/>
                </a:lnTo>
                <a:close/>
              </a:path>
            </a:pathLst>
          </a:custGeom>
          <a:solidFill>
            <a:srgbClr val="aadcf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22" name="" descr=""/>
          <p:cNvPicPr/>
          <p:nvPr/>
        </p:nvPicPr>
        <p:blipFill>
          <a:blip r:embed="rId1"/>
          <a:stretch/>
        </p:blipFill>
        <p:spPr>
          <a:xfrm>
            <a:off x="307440" y="676800"/>
            <a:ext cx="3166200" cy="1413720"/>
          </a:xfrm>
          <a:prstGeom prst="rect">
            <a:avLst/>
          </a:prstGeom>
          <a:ln>
            <a:noFill/>
          </a:ln>
        </p:spPr>
      </p:pic>
      <p:sp>
        <p:nvSpPr>
          <p:cNvPr id="223" name="CustomShape 2"/>
          <p:cNvSpPr/>
          <p:nvPr/>
        </p:nvSpPr>
        <p:spPr>
          <a:xfrm>
            <a:off x="174240" y="220680"/>
            <a:ext cx="803628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HK" sz="2400" spc="-1" strike="noStrike">
                <a:solidFill>
                  <a:srgbClr val="000000"/>
                </a:solidFill>
                <a:latin typeface="微软雅黑"/>
                <a:ea typeface="微软雅黑"/>
              </a:rPr>
              <a:t>Partners</a:t>
            </a:r>
            <a:endParaRPr b="0" lang="en-HK" sz="2400" spc="-1" strike="noStrike">
              <a:latin typeface="Arial"/>
            </a:endParaRPr>
          </a:p>
        </p:txBody>
      </p:sp>
      <p:sp>
        <p:nvSpPr>
          <p:cNvPr id="224" name="CustomShape 3"/>
          <p:cNvSpPr/>
          <p:nvPr/>
        </p:nvSpPr>
        <p:spPr>
          <a:xfrm>
            <a:off x="0" y="189000"/>
            <a:ext cx="144000" cy="463320"/>
          </a:xfrm>
          <a:prstGeom prst="rect">
            <a:avLst/>
          </a:prstGeom>
          <a:solidFill>
            <a:srgbClr val="1c488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5" name="TextShape 4"/>
          <p:cNvSpPr txBox="1"/>
          <p:nvPr/>
        </p:nvSpPr>
        <p:spPr>
          <a:xfrm>
            <a:off x="262440" y="1554480"/>
            <a:ext cx="11529720" cy="498312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228600" indent="-228240">
              <a:lnSpc>
                <a:spcPct val="90000"/>
              </a:lnSpc>
              <a:spcBef>
                <a:spcPts val="1729"/>
              </a:spcBef>
              <a:buClr>
                <a:srgbClr val="000000"/>
              </a:buClr>
              <a:buFont typeface="Arial"/>
              <a:buChar char="•"/>
            </a:pPr>
            <a:r>
              <a:rPr b="1" lang="zh-CN" sz="2800" spc="-1" strike="noStrike">
                <a:solidFill>
                  <a:srgbClr val="000000"/>
                </a:solidFill>
                <a:latin typeface="Calibri"/>
                <a:ea typeface="宋体"/>
              </a:rPr>
              <a:t> </a:t>
            </a:r>
            <a:endParaRPr b="0" lang="zh-CN" sz="2800" spc="-1" strike="noStrike">
              <a:solidFill>
                <a:srgbClr val="000000"/>
              </a:solidFill>
              <a:latin typeface="Calibri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zh-CN" sz="2800" spc="-1" strike="noStrike">
                <a:solidFill>
                  <a:srgbClr val="000000"/>
                </a:solidFill>
                <a:latin typeface="Calibri"/>
                <a:ea typeface="宋体"/>
              </a:rPr>
              <a:t>北京 彩云科技</a:t>
            </a:r>
            <a:r>
              <a:rPr b="1" lang="zh-CN" sz="2800" spc="-1" strike="noStrike">
                <a:solidFill>
                  <a:srgbClr val="000000"/>
                </a:solidFill>
                <a:latin typeface="Calibri"/>
                <a:ea typeface="宋体"/>
              </a:rPr>
              <a:t>s</a:t>
            </a:r>
            <a:r>
              <a:rPr b="1" lang="zh-CN" sz="2800" spc="-1" strike="noStrike">
                <a:solidFill>
                  <a:srgbClr val="000000"/>
                </a:solidFill>
                <a:latin typeface="Calibri"/>
                <a:ea typeface="宋体"/>
              </a:rPr>
              <a:t>pecializes in NLP, translation, weather forecast, etc.</a:t>
            </a:r>
            <a:endParaRPr b="0" lang="zh-CN" sz="2800" spc="-1" strike="noStrike">
              <a:solidFill>
                <a:srgbClr val="000000"/>
              </a:solidFill>
              <a:latin typeface="Calibri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zh-CN" sz="2800" spc="-1" strike="noStrike">
                <a:solidFill>
                  <a:srgbClr val="000000"/>
                </a:solidFill>
                <a:latin typeface="Calibri"/>
                <a:ea typeface="宋体"/>
              </a:rPr>
              <a:t>Dr</a:t>
            </a:r>
            <a:r>
              <a:rPr b="1" lang="zh-CN" sz="2800" spc="-1" strike="noStrike">
                <a:solidFill>
                  <a:srgbClr val="000000"/>
                </a:solidFill>
                <a:latin typeface="Calibri"/>
                <a:ea typeface="宋体"/>
              </a:rPr>
              <a:t>肖达</a:t>
            </a:r>
            <a:r>
              <a:rPr b="1" lang="zh-CN" sz="2800" spc="-1" strike="noStrike">
                <a:solidFill>
                  <a:srgbClr val="000000"/>
                </a:solidFill>
                <a:latin typeface="Calibri"/>
                <a:ea typeface="宋体"/>
              </a:rPr>
              <a:t>, </a:t>
            </a:r>
            <a:r>
              <a:rPr b="1" lang="zh-CN" sz="2800" spc="-1" strike="noStrike">
                <a:solidFill>
                  <a:srgbClr val="000000"/>
                </a:solidFill>
                <a:latin typeface="Calibri"/>
                <a:ea typeface="宋体"/>
              </a:rPr>
              <a:t>清华大学，北京邮电大学 教授</a:t>
            </a:r>
            <a:r>
              <a:rPr b="1" lang="zh-CN" sz="2800" spc="-1" strike="noStrike">
                <a:solidFill>
                  <a:srgbClr val="000000"/>
                </a:solidFill>
                <a:latin typeface="Calibri"/>
                <a:ea typeface="宋体"/>
              </a:rPr>
              <a:t>, </a:t>
            </a:r>
            <a:r>
              <a:rPr b="1" lang="zh-CN" sz="2800" spc="-1" strike="noStrike">
                <a:solidFill>
                  <a:srgbClr val="000000"/>
                </a:solidFill>
                <a:latin typeface="Calibri"/>
                <a:ea typeface="宋体"/>
              </a:rPr>
              <a:t>彩云科技</a:t>
            </a:r>
            <a:r>
              <a:rPr b="1" lang="zh-CN" sz="2800" spc="-1" strike="noStrike">
                <a:solidFill>
                  <a:srgbClr val="000000"/>
                </a:solidFill>
                <a:latin typeface="Calibri"/>
                <a:ea typeface="宋体"/>
              </a:rPr>
              <a:t>chief scientist</a:t>
            </a:r>
            <a:br/>
            <a:r>
              <a:rPr b="1" lang="zh-CN" sz="2800" spc="-1" strike="noStrike">
                <a:solidFill>
                  <a:srgbClr val="000000"/>
                </a:solidFill>
                <a:latin typeface="Calibri"/>
                <a:ea typeface="宋体"/>
              </a:rPr>
              <a:t>One of the few researchers interested in AGI in mainland China</a:t>
            </a:r>
            <a:br/>
            <a:r>
              <a:rPr b="1" lang="zh-CN" sz="2800" spc="-1" strike="noStrike">
                <a:solidFill>
                  <a:srgbClr val="000000"/>
                </a:solidFill>
                <a:latin typeface="Calibri"/>
                <a:ea typeface="宋体"/>
              </a:rPr>
              <a:t>We have been discussing AGI for several years</a:t>
            </a:r>
            <a:endParaRPr b="0" lang="zh-CN" sz="2800" spc="-1" strike="noStrike">
              <a:solidFill>
                <a:srgbClr val="000000"/>
              </a:solidFill>
              <a:latin typeface="Calibri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zh-CN" sz="2800" spc="-1" strike="noStrike">
                <a:solidFill>
                  <a:srgbClr val="000000"/>
                </a:solidFill>
                <a:latin typeface="Calibri"/>
                <a:ea typeface="宋体"/>
              </a:rPr>
              <a:t>彩云科技</a:t>
            </a:r>
            <a:r>
              <a:rPr b="1" lang="zh-CN" sz="2800" spc="-1" strike="noStrike">
                <a:solidFill>
                  <a:srgbClr val="000000"/>
                </a:solidFill>
                <a:latin typeface="Calibri"/>
                <a:ea typeface="宋体"/>
              </a:rPr>
              <a:t>has been developing their own</a:t>
            </a:r>
            <a:br/>
            <a:r>
              <a:rPr b="1" lang="zh-CN" sz="2800" spc="-1" strike="noStrike">
                <a:solidFill>
                  <a:srgbClr val="000000"/>
                </a:solidFill>
                <a:latin typeface="Calibri"/>
                <a:ea typeface="宋体"/>
              </a:rPr>
              <a:t>BERT-like models since the advent of BERT</a:t>
            </a:r>
            <a:endParaRPr b="0" lang="zh-CN" sz="2800" spc="-1" strike="noStrike">
              <a:solidFill>
                <a:srgbClr val="000000"/>
              </a:solidFill>
              <a:latin typeface="Calibri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zh-CN" sz="2800" spc="-1" strike="noStrike">
                <a:solidFill>
                  <a:srgbClr val="000000"/>
                </a:solidFill>
                <a:latin typeface="Calibri"/>
                <a:ea typeface="宋体"/>
              </a:rPr>
              <a:t>We are now working together on the</a:t>
            </a:r>
            <a:br/>
            <a:r>
              <a:rPr b="1" lang="zh-CN" sz="2800" spc="-1" strike="noStrike">
                <a:solidFill>
                  <a:srgbClr val="000000"/>
                </a:solidFill>
                <a:latin typeface="Calibri"/>
                <a:ea typeface="宋体"/>
              </a:rPr>
              <a:t>initial training of Logic BERT</a:t>
            </a:r>
            <a:endParaRPr b="0" lang="zh-CN" sz="2800" spc="-1" strike="noStrike">
              <a:solidFill>
                <a:srgbClr val="000000"/>
              </a:solidFill>
              <a:latin typeface="Calibri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zh-CN" sz="2800" spc="-1" strike="noStrike">
                <a:solidFill>
                  <a:srgbClr val="000000"/>
                </a:solidFill>
                <a:latin typeface="Calibri"/>
                <a:ea typeface="宋体"/>
              </a:rPr>
              <a:t>Possible future collaboration in advanced NLP</a:t>
            </a:r>
            <a:endParaRPr b="0" lang="zh-CN" sz="2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26" name="" descr=""/>
          <p:cNvPicPr/>
          <p:nvPr/>
        </p:nvPicPr>
        <p:blipFill>
          <a:blip r:embed="rId2"/>
          <a:stretch/>
        </p:blipFill>
        <p:spPr>
          <a:xfrm>
            <a:off x="8135640" y="3932640"/>
            <a:ext cx="3291120" cy="24681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5" dur="indefinite" restart="never" nodeType="tmRoot">
          <p:childTnLst>
            <p:seq>
              <p:cTn id="5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23f62">
            <a:alpha val="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CustomShape 1"/>
          <p:cNvSpPr/>
          <p:nvPr/>
        </p:nvSpPr>
        <p:spPr>
          <a:xfrm>
            <a:off x="8478000" y="0"/>
            <a:ext cx="6420960" cy="6857640"/>
          </a:xfrm>
          <a:custGeom>
            <a:avLst/>
            <a:gdLst/>
            <a:ahLst/>
            <a:rect l="l" t="t" r="r" b="b"/>
            <a:pathLst>
              <a:path w="5769204" h="6858000">
                <a:moveTo>
                  <a:pt x="1883645" y="9427"/>
                </a:moveTo>
                <a:lnTo>
                  <a:pt x="5769204" y="0"/>
                </a:lnTo>
                <a:lnTo>
                  <a:pt x="5769204" y="6858000"/>
                </a:lnTo>
                <a:lnTo>
                  <a:pt x="0" y="6858000"/>
                </a:lnTo>
                <a:lnTo>
                  <a:pt x="1883645" y="9427"/>
                </a:lnTo>
                <a:close/>
              </a:path>
            </a:pathLst>
          </a:custGeom>
          <a:solidFill>
            <a:srgbClr val="63bbee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28" name="" descr=""/>
          <p:cNvPicPr/>
          <p:nvPr/>
        </p:nvPicPr>
        <p:blipFill>
          <a:blip r:embed="rId1"/>
          <a:stretch/>
        </p:blipFill>
        <p:spPr>
          <a:xfrm>
            <a:off x="2193840" y="2194560"/>
            <a:ext cx="1993320" cy="2514240"/>
          </a:xfrm>
          <a:prstGeom prst="rect">
            <a:avLst/>
          </a:prstGeom>
          <a:ln>
            <a:noFill/>
          </a:ln>
        </p:spPr>
      </p:pic>
      <p:sp>
        <p:nvSpPr>
          <p:cNvPr id="229" name="CustomShape 2"/>
          <p:cNvSpPr/>
          <p:nvPr/>
        </p:nvSpPr>
        <p:spPr>
          <a:xfrm>
            <a:off x="174240" y="220680"/>
            <a:ext cx="803628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HK" sz="2400" spc="-1" strike="noStrike">
                <a:solidFill>
                  <a:srgbClr val="000000"/>
                </a:solidFill>
                <a:latin typeface="微软雅黑"/>
                <a:ea typeface="微软雅黑"/>
              </a:rPr>
              <a:t>Our Team</a:t>
            </a:r>
            <a:endParaRPr b="0" lang="en-HK" sz="2400" spc="-1" strike="noStrike">
              <a:latin typeface="Arial"/>
            </a:endParaRPr>
          </a:p>
        </p:txBody>
      </p:sp>
      <p:sp>
        <p:nvSpPr>
          <p:cNvPr id="230" name="CustomShape 3"/>
          <p:cNvSpPr/>
          <p:nvPr/>
        </p:nvSpPr>
        <p:spPr>
          <a:xfrm>
            <a:off x="0" y="189000"/>
            <a:ext cx="144000" cy="463320"/>
          </a:xfrm>
          <a:prstGeom prst="rect">
            <a:avLst/>
          </a:prstGeom>
          <a:solidFill>
            <a:srgbClr val="1c488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31" name="" descr=""/>
          <p:cNvPicPr/>
          <p:nvPr/>
        </p:nvPicPr>
        <p:blipFill>
          <a:blip r:embed="rId2"/>
          <a:stretch/>
        </p:blipFill>
        <p:spPr>
          <a:xfrm>
            <a:off x="248760" y="914400"/>
            <a:ext cx="1853640" cy="2311200"/>
          </a:xfrm>
          <a:prstGeom prst="rect">
            <a:avLst/>
          </a:prstGeom>
          <a:ln>
            <a:noFill/>
          </a:ln>
        </p:spPr>
      </p:pic>
      <p:grpSp>
        <p:nvGrpSpPr>
          <p:cNvPr id="232" name="Group 4"/>
          <p:cNvGrpSpPr/>
          <p:nvPr/>
        </p:nvGrpSpPr>
        <p:grpSpPr>
          <a:xfrm>
            <a:off x="2193840" y="365760"/>
            <a:ext cx="2833920" cy="1280160"/>
            <a:chOff x="2193840" y="365760"/>
            <a:chExt cx="2833920" cy="1280160"/>
          </a:xfrm>
        </p:grpSpPr>
        <p:sp>
          <p:nvSpPr>
            <p:cNvPr id="233" name="CustomShape 5"/>
            <p:cNvSpPr/>
            <p:nvPr/>
          </p:nvSpPr>
          <p:spPr>
            <a:xfrm>
              <a:off x="2193840" y="365760"/>
              <a:ext cx="2833920" cy="1280160"/>
            </a:xfrm>
            <a:custGeom>
              <a:avLst/>
              <a:gdLst/>
              <a:ahLst/>
              <a:rect l="0" t="0" r="r" b="b"/>
              <a:pathLst>
                <a:path w="7874" h="3558">
                  <a:moveTo>
                    <a:pt x="592" y="0"/>
                  </a:moveTo>
                  <a:cubicBezTo>
                    <a:pt x="296" y="0"/>
                    <a:pt x="0" y="296"/>
                    <a:pt x="0" y="592"/>
                  </a:cubicBezTo>
                  <a:lnTo>
                    <a:pt x="0" y="2964"/>
                  </a:lnTo>
                  <a:cubicBezTo>
                    <a:pt x="0" y="3260"/>
                    <a:pt x="296" y="3557"/>
                    <a:pt x="592" y="3557"/>
                  </a:cubicBezTo>
                  <a:lnTo>
                    <a:pt x="7280" y="3557"/>
                  </a:lnTo>
                  <a:cubicBezTo>
                    <a:pt x="7576" y="3557"/>
                    <a:pt x="7873" y="3260"/>
                    <a:pt x="7873" y="2964"/>
                  </a:cubicBezTo>
                  <a:lnTo>
                    <a:pt x="7873" y="592"/>
                  </a:lnTo>
                  <a:cubicBezTo>
                    <a:pt x="7873" y="296"/>
                    <a:pt x="7576" y="0"/>
                    <a:pt x="7280" y="0"/>
                  </a:cubicBezTo>
                  <a:lnTo>
                    <a:pt x="592" y="0"/>
                  </a:lnTo>
                </a:path>
              </a:pathLst>
            </a:custGeom>
            <a:solidFill>
              <a:srgbClr val="dddddd"/>
            </a:solidFill>
            <a:ln w="3816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4" name="CustomShape 6"/>
            <p:cNvSpPr/>
            <p:nvPr/>
          </p:nvSpPr>
          <p:spPr>
            <a:xfrm>
              <a:off x="2225160" y="457200"/>
              <a:ext cx="2802600" cy="10638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en-HK" sz="1600" spc="-1" strike="noStrike">
                  <a:solidFill>
                    <a:srgbClr val="000000"/>
                  </a:solidFill>
                  <a:latin typeface="Arial"/>
                  <a:ea typeface="宋体"/>
                </a:rPr>
                <a:t>   </a:t>
              </a:r>
              <a:r>
                <a:rPr b="0" lang="en-HK" sz="1600" spc="-1" strike="noStrike">
                  <a:solidFill>
                    <a:srgbClr val="000000"/>
                  </a:solidFill>
                  <a:latin typeface="Arial"/>
                  <a:ea typeface="宋体"/>
                </a:rPr>
                <a:t>(potential candidate)</a:t>
              </a:r>
              <a:br/>
              <a:r>
                <a:rPr b="0" lang="en-HK" sz="1600" spc="-1" strike="noStrike">
                  <a:solidFill>
                    <a:srgbClr val="000000"/>
                  </a:solidFill>
                  <a:latin typeface="Arial"/>
                  <a:ea typeface="宋体"/>
                </a:rPr>
                <a:t>陈代超，北大</a:t>
              </a:r>
              <a:r>
                <a:rPr b="0" lang="en-HK" sz="1600" spc="-1" strike="noStrike">
                  <a:solidFill>
                    <a:srgbClr val="000000"/>
                  </a:solidFill>
                  <a:latin typeface="Arial"/>
                  <a:ea typeface="宋体"/>
                </a:rPr>
                <a:t>undergrad</a:t>
              </a:r>
              <a:br/>
              <a:r>
                <a:rPr b="0" lang="en-HK" sz="1600" spc="-1" strike="noStrike">
                  <a:solidFill>
                    <a:srgbClr val="000000"/>
                  </a:solidFill>
                  <a:latin typeface="Arial"/>
                  <a:ea typeface="宋体"/>
                </a:rPr>
                <a:t>Long-time friend and</a:t>
              </a:r>
              <a:br/>
              <a:r>
                <a:rPr b="0" lang="en-HK" sz="1600" spc="-1" strike="noStrike">
                  <a:solidFill>
                    <a:srgbClr val="000000"/>
                  </a:solidFill>
                  <a:latin typeface="Arial"/>
                  <a:ea typeface="宋体"/>
                </a:rPr>
                <a:t>researcher interested in AGI</a:t>
              </a:r>
              <a:endParaRPr b="0" lang="en-HK" sz="1600" spc="-1" strike="noStrike">
                <a:latin typeface="Arial"/>
              </a:endParaRPr>
            </a:p>
          </p:txBody>
        </p:sp>
      </p:grpSp>
      <p:pic>
        <p:nvPicPr>
          <p:cNvPr id="235" name="" descr=""/>
          <p:cNvPicPr/>
          <p:nvPr/>
        </p:nvPicPr>
        <p:blipFill>
          <a:blip r:embed="rId3"/>
          <a:stretch/>
        </p:blipFill>
        <p:spPr>
          <a:xfrm>
            <a:off x="232920" y="4023360"/>
            <a:ext cx="1960920" cy="2595960"/>
          </a:xfrm>
          <a:prstGeom prst="rect">
            <a:avLst/>
          </a:prstGeom>
          <a:ln>
            <a:noFill/>
          </a:ln>
        </p:spPr>
      </p:pic>
      <p:grpSp>
        <p:nvGrpSpPr>
          <p:cNvPr id="236" name="Group 7"/>
          <p:cNvGrpSpPr/>
          <p:nvPr/>
        </p:nvGrpSpPr>
        <p:grpSpPr>
          <a:xfrm>
            <a:off x="2376720" y="5669280"/>
            <a:ext cx="2376720" cy="1005840"/>
            <a:chOff x="2376720" y="5669280"/>
            <a:chExt cx="2376720" cy="1005840"/>
          </a:xfrm>
        </p:grpSpPr>
        <p:sp>
          <p:nvSpPr>
            <p:cNvPr id="237" name="CustomShape 8"/>
            <p:cNvSpPr/>
            <p:nvPr/>
          </p:nvSpPr>
          <p:spPr>
            <a:xfrm>
              <a:off x="2376720" y="5669280"/>
              <a:ext cx="2376720" cy="1005840"/>
            </a:xfrm>
            <a:custGeom>
              <a:avLst/>
              <a:gdLst/>
              <a:ahLst/>
              <a:rect l="0" t="0" r="r" b="b"/>
              <a:pathLst>
                <a:path w="6603" h="2796">
                  <a:moveTo>
                    <a:pt x="465" y="0"/>
                  </a:moveTo>
                  <a:cubicBezTo>
                    <a:pt x="232" y="0"/>
                    <a:pt x="0" y="232"/>
                    <a:pt x="0" y="465"/>
                  </a:cubicBezTo>
                  <a:lnTo>
                    <a:pt x="0" y="2329"/>
                  </a:lnTo>
                  <a:cubicBezTo>
                    <a:pt x="0" y="2562"/>
                    <a:pt x="232" y="2795"/>
                    <a:pt x="465" y="2795"/>
                  </a:cubicBezTo>
                  <a:lnTo>
                    <a:pt x="6137" y="2795"/>
                  </a:lnTo>
                  <a:cubicBezTo>
                    <a:pt x="6369" y="2795"/>
                    <a:pt x="6602" y="2562"/>
                    <a:pt x="6602" y="2329"/>
                  </a:cubicBezTo>
                  <a:lnTo>
                    <a:pt x="6602" y="465"/>
                  </a:lnTo>
                  <a:cubicBezTo>
                    <a:pt x="6602" y="232"/>
                    <a:pt x="6369" y="0"/>
                    <a:pt x="6137" y="0"/>
                  </a:cubicBezTo>
                  <a:lnTo>
                    <a:pt x="465" y="0"/>
                  </a:lnTo>
                </a:path>
              </a:pathLst>
            </a:custGeom>
            <a:solidFill>
              <a:srgbClr val="dddddd"/>
            </a:solidFill>
            <a:ln w="3816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8" name="CustomShape 9"/>
            <p:cNvSpPr/>
            <p:nvPr/>
          </p:nvSpPr>
          <p:spPr>
            <a:xfrm>
              <a:off x="2468160" y="5760720"/>
              <a:ext cx="2285280" cy="81972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en-HK" sz="1600" spc="-1" strike="noStrike">
                  <a:solidFill>
                    <a:srgbClr val="000000"/>
                  </a:solidFill>
                  <a:latin typeface="Arial"/>
                  <a:ea typeface="宋体"/>
                </a:rPr>
                <a:t>Pete Tang, CUHK MSc</a:t>
              </a:r>
              <a:br/>
              <a:r>
                <a:rPr b="0" lang="en-HK" sz="1600" spc="-1" strike="noStrike">
                  <a:solidFill>
                    <a:srgbClr val="000000"/>
                  </a:solidFill>
                  <a:latin typeface="Arial"/>
                  <a:ea typeface="宋体"/>
                </a:rPr>
                <a:t>Machine learning,</a:t>
              </a:r>
              <a:br/>
              <a:r>
                <a:rPr b="0" lang="en-HK" sz="1600" spc="-1" strike="noStrike">
                  <a:solidFill>
                    <a:srgbClr val="000000"/>
                  </a:solidFill>
                  <a:latin typeface="Arial"/>
                  <a:ea typeface="宋体"/>
                </a:rPr>
                <a:t>data scientist</a:t>
              </a:r>
              <a:endParaRPr b="0" lang="en-HK" sz="1600" spc="-1" strike="noStrike">
                <a:latin typeface="Arial"/>
              </a:endParaRPr>
            </a:p>
          </p:txBody>
        </p:sp>
      </p:grpSp>
      <p:grpSp>
        <p:nvGrpSpPr>
          <p:cNvPr id="239" name="Group 10"/>
          <p:cNvGrpSpPr/>
          <p:nvPr/>
        </p:nvGrpSpPr>
        <p:grpSpPr>
          <a:xfrm>
            <a:off x="7438680" y="2468880"/>
            <a:ext cx="2436840" cy="822960"/>
            <a:chOff x="7438680" y="2468880"/>
            <a:chExt cx="2436840" cy="822960"/>
          </a:xfrm>
        </p:grpSpPr>
        <p:sp>
          <p:nvSpPr>
            <p:cNvPr id="240" name="CustomShape 11"/>
            <p:cNvSpPr/>
            <p:nvPr/>
          </p:nvSpPr>
          <p:spPr>
            <a:xfrm>
              <a:off x="7438680" y="2468880"/>
              <a:ext cx="2376720" cy="822960"/>
            </a:xfrm>
            <a:custGeom>
              <a:avLst/>
              <a:gdLst/>
              <a:ahLst/>
              <a:rect l="0" t="0" r="r" b="b"/>
              <a:pathLst>
                <a:path w="6604" h="2288">
                  <a:moveTo>
                    <a:pt x="381" y="0"/>
                  </a:moveTo>
                  <a:cubicBezTo>
                    <a:pt x="190" y="0"/>
                    <a:pt x="0" y="190"/>
                    <a:pt x="0" y="381"/>
                  </a:cubicBezTo>
                  <a:lnTo>
                    <a:pt x="0" y="1905"/>
                  </a:lnTo>
                  <a:cubicBezTo>
                    <a:pt x="0" y="2096"/>
                    <a:pt x="190" y="2287"/>
                    <a:pt x="381" y="2287"/>
                  </a:cubicBezTo>
                  <a:lnTo>
                    <a:pt x="6221" y="2287"/>
                  </a:lnTo>
                  <a:cubicBezTo>
                    <a:pt x="6412" y="2287"/>
                    <a:pt x="6603" y="2096"/>
                    <a:pt x="6603" y="1905"/>
                  </a:cubicBezTo>
                  <a:lnTo>
                    <a:pt x="6603" y="381"/>
                  </a:lnTo>
                  <a:cubicBezTo>
                    <a:pt x="6603" y="190"/>
                    <a:pt x="6412" y="0"/>
                    <a:pt x="6221" y="0"/>
                  </a:cubicBezTo>
                  <a:lnTo>
                    <a:pt x="381" y="0"/>
                  </a:lnTo>
                </a:path>
              </a:pathLst>
            </a:custGeom>
            <a:solidFill>
              <a:srgbClr val="dddddd"/>
            </a:solidFill>
            <a:ln w="3816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1" name="CustomShape 12"/>
            <p:cNvSpPr/>
            <p:nvPr/>
          </p:nvSpPr>
          <p:spPr>
            <a:xfrm>
              <a:off x="7530120" y="2623320"/>
              <a:ext cx="2345400" cy="57708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en-HK" sz="1600" spc="-1" strike="noStrike">
                  <a:solidFill>
                    <a:srgbClr val="000000"/>
                  </a:solidFill>
                  <a:latin typeface="Arial"/>
                  <a:ea typeface="宋体"/>
                </a:rPr>
                <a:t>Kaidrian Yu, HK CityU</a:t>
              </a:r>
              <a:br/>
              <a:r>
                <a:rPr b="0" lang="en-HK" sz="1600" spc="-1" strike="noStrike">
                  <a:solidFill>
                    <a:srgbClr val="000000"/>
                  </a:solidFill>
                  <a:latin typeface="Arial"/>
                  <a:ea typeface="宋体"/>
                </a:rPr>
                <a:t>Lawyer, entrepreneur</a:t>
              </a:r>
              <a:endParaRPr b="0" lang="en-HK" sz="1600" spc="-1" strike="noStrike">
                <a:latin typeface="Arial"/>
              </a:endParaRPr>
            </a:p>
          </p:txBody>
        </p:sp>
      </p:grpSp>
      <p:pic>
        <p:nvPicPr>
          <p:cNvPr id="242" name="" descr=""/>
          <p:cNvPicPr/>
          <p:nvPr/>
        </p:nvPicPr>
        <p:blipFill>
          <a:blip r:embed="rId4"/>
          <a:stretch/>
        </p:blipFill>
        <p:spPr>
          <a:xfrm>
            <a:off x="5393520" y="41760"/>
            <a:ext cx="1813320" cy="2103120"/>
          </a:xfrm>
          <a:prstGeom prst="rect">
            <a:avLst/>
          </a:prstGeom>
          <a:ln>
            <a:noFill/>
          </a:ln>
        </p:spPr>
      </p:pic>
      <p:pic>
        <p:nvPicPr>
          <p:cNvPr id="243" name="" descr=""/>
          <p:cNvPicPr/>
          <p:nvPr/>
        </p:nvPicPr>
        <p:blipFill>
          <a:blip r:embed="rId5"/>
          <a:stretch/>
        </p:blipFill>
        <p:spPr>
          <a:xfrm>
            <a:off x="5027760" y="4116240"/>
            <a:ext cx="1876680" cy="2467440"/>
          </a:xfrm>
          <a:prstGeom prst="rect">
            <a:avLst/>
          </a:prstGeom>
          <a:ln>
            <a:noFill/>
          </a:ln>
        </p:spPr>
      </p:pic>
      <p:grpSp>
        <p:nvGrpSpPr>
          <p:cNvPr id="244" name="Group 13"/>
          <p:cNvGrpSpPr/>
          <p:nvPr/>
        </p:nvGrpSpPr>
        <p:grpSpPr>
          <a:xfrm>
            <a:off x="4640040" y="2472120"/>
            <a:ext cx="2528280" cy="819720"/>
            <a:chOff x="4640040" y="2472120"/>
            <a:chExt cx="2528280" cy="819720"/>
          </a:xfrm>
        </p:grpSpPr>
        <p:sp>
          <p:nvSpPr>
            <p:cNvPr id="245" name="CustomShape 14"/>
            <p:cNvSpPr/>
            <p:nvPr/>
          </p:nvSpPr>
          <p:spPr>
            <a:xfrm>
              <a:off x="4640040" y="2472120"/>
              <a:ext cx="2528280" cy="819720"/>
            </a:xfrm>
            <a:custGeom>
              <a:avLst/>
              <a:gdLst/>
              <a:ahLst/>
              <a:rect l="0" t="0" r="r" b="b"/>
              <a:pathLst>
                <a:path w="7025" h="2279">
                  <a:moveTo>
                    <a:pt x="379" y="0"/>
                  </a:moveTo>
                  <a:cubicBezTo>
                    <a:pt x="189" y="0"/>
                    <a:pt x="0" y="189"/>
                    <a:pt x="0" y="379"/>
                  </a:cubicBezTo>
                  <a:lnTo>
                    <a:pt x="0" y="1898"/>
                  </a:lnTo>
                  <a:cubicBezTo>
                    <a:pt x="0" y="2088"/>
                    <a:pt x="189" y="2278"/>
                    <a:pt x="379" y="2278"/>
                  </a:cubicBezTo>
                  <a:lnTo>
                    <a:pt x="6644" y="2278"/>
                  </a:lnTo>
                  <a:cubicBezTo>
                    <a:pt x="6834" y="2278"/>
                    <a:pt x="7024" y="2088"/>
                    <a:pt x="7024" y="1898"/>
                  </a:cubicBezTo>
                  <a:lnTo>
                    <a:pt x="7024" y="379"/>
                  </a:lnTo>
                  <a:cubicBezTo>
                    <a:pt x="7024" y="189"/>
                    <a:pt x="6834" y="0"/>
                    <a:pt x="6644" y="0"/>
                  </a:cubicBezTo>
                  <a:lnTo>
                    <a:pt x="379" y="0"/>
                  </a:lnTo>
                </a:path>
              </a:pathLst>
            </a:custGeom>
            <a:solidFill>
              <a:srgbClr val="dddddd"/>
            </a:solidFill>
            <a:ln w="3816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6" name="CustomShape 15"/>
            <p:cNvSpPr/>
            <p:nvPr/>
          </p:nvSpPr>
          <p:spPr>
            <a:xfrm>
              <a:off x="4731480" y="2472120"/>
              <a:ext cx="2436840" cy="81972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en-HK" sz="1600" spc="-1" strike="noStrike">
                  <a:solidFill>
                    <a:srgbClr val="000000"/>
                  </a:solidFill>
                  <a:latin typeface="Arial"/>
                  <a:ea typeface="宋体"/>
                </a:rPr>
                <a:t>Ben Yu, Univ of Chicago</a:t>
              </a:r>
              <a:br/>
              <a:r>
                <a:rPr b="0" lang="en-HK" sz="1600" spc="-1" strike="noStrike">
                  <a:solidFill>
                    <a:srgbClr val="000000"/>
                  </a:solidFill>
                  <a:latin typeface="Arial"/>
                  <a:ea typeface="宋体"/>
                </a:rPr>
                <a:t>AI entrepreneur,</a:t>
              </a:r>
              <a:br/>
              <a:r>
                <a:rPr b="0" lang="en-HK" sz="1600" spc="-1" strike="noStrike">
                  <a:solidFill>
                    <a:srgbClr val="000000"/>
                  </a:solidFill>
                  <a:latin typeface="Arial"/>
                  <a:ea typeface="宋体"/>
                </a:rPr>
                <a:t>finance, data science</a:t>
              </a:r>
              <a:endParaRPr b="0" lang="en-HK" sz="1600" spc="-1" strike="noStrike">
                <a:latin typeface="Arial"/>
              </a:endParaRPr>
            </a:p>
          </p:txBody>
        </p:sp>
      </p:grpSp>
      <p:sp>
        <p:nvSpPr>
          <p:cNvPr id="247" name="CustomShape 16"/>
          <p:cNvSpPr/>
          <p:nvPr/>
        </p:nvSpPr>
        <p:spPr>
          <a:xfrm>
            <a:off x="6947280" y="3840480"/>
            <a:ext cx="2651040" cy="1005840"/>
          </a:xfrm>
          <a:custGeom>
            <a:avLst/>
            <a:gdLst/>
            <a:ahLst/>
            <a:rect l="0" t="0" r="r" b="b"/>
            <a:pathLst>
              <a:path w="7365" h="2796">
                <a:moveTo>
                  <a:pt x="465" y="0"/>
                </a:moveTo>
                <a:cubicBezTo>
                  <a:pt x="232" y="0"/>
                  <a:pt x="0" y="232"/>
                  <a:pt x="0" y="465"/>
                </a:cubicBezTo>
                <a:lnTo>
                  <a:pt x="0" y="2329"/>
                </a:lnTo>
                <a:cubicBezTo>
                  <a:pt x="0" y="2562"/>
                  <a:pt x="232" y="2795"/>
                  <a:pt x="465" y="2795"/>
                </a:cubicBezTo>
                <a:lnTo>
                  <a:pt x="6899" y="2795"/>
                </a:lnTo>
                <a:cubicBezTo>
                  <a:pt x="7131" y="2795"/>
                  <a:pt x="7364" y="2562"/>
                  <a:pt x="7364" y="2329"/>
                </a:cubicBezTo>
                <a:lnTo>
                  <a:pt x="7364" y="465"/>
                </a:lnTo>
                <a:cubicBezTo>
                  <a:pt x="7364" y="232"/>
                  <a:pt x="7131" y="0"/>
                  <a:pt x="6899" y="0"/>
                </a:cubicBezTo>
                <a:lnTo>
                  <a:pt x="465" y="0"/>
                </a:lnTo>
              </a:path>
            </a:pathLst>
          </a:custGeom>
          <a:solidFill>
            <a:srgbClr val="dddddd"/>
          </a:solidFill>
          <a:ln w="3816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8" name="CustomShape 17"/>
          <p:cNvSpPr/>
          <p:nvPr/>
        </p:nvSpPr>
        <p:spPr>
          <a:xfrm>
            <a:off x="7038720" y="3931920"/>
            <a:ext cx="2559600" cy="819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HK" sz="1600" spc="-1" strike="noStrike">
                <a:solidFill>
                  <a:srgbClr val="000000"/>
                </a:solidFill>
                <a:latin typeface="Arial"/>
                <a:ea typeface="宋体"/>
              </a:rPr>
              <a:t>叶安</a:t>
            </a:r>
            <a:r>
              <a:rPr b="0" lang="en-HK" sz="1600" spc="-1" strike="noStrike">
                <a:solidFill>
                  <a:srgbClr val="000000"/>
                </a:solidFill>
                <a:latin typeface="Arial"/>
                <a:ea typeface="宋体"/>
              </a:rPr>
              <a:t>, </a:t>
            </a:r>
            <a:r>
              <a:rPr b="0" lang="en-HK" sz="1600" spc="-1" strike="noStrike">
                <a:solidFill>
                  <a:srgbClr val="000000"/>
                </a:solidFill>
                <a:latin typeface="Arial"/>
                <a:ea typeface="宋体"/>
              </a:rPr>
              <a:t>桂林电子科技大学</a:t>
            </a:r>
            <a:br/>
            <a:r>
              <a:rPr b="0" lang="en-HK" sz="1600" spc="-1" strike="noStrike">
                <a:solidFill>
                  <a:srgbClr val="000000"/>
                </a:solidFill>
                <a:latin typeface="Arial"/>
                <a:ea typeface="宋体"/>
              </a:rPr>
              <a:t>Researcher</a:t>
            </a:r>
            <a:br/>
            <a:r>
              <a:rPr b="0" lang="en-HK" sz="1600" spc="-1" strike="noStrike">
                <a:solidFill>
                  <a:srgbClr val="000000"/>
                </a:solidFill>
                <a:latin typeface="Arial"/>
                <a:ea typeface="宋体"/>
              </a:rPr>
              <a:t>Machine vision, NLP</a:t>
            </a:r>
            <a:endParaRPr b="0" lang="en-HK" sz="1600" spc="-1" strike="noStrike">
              <a:latin typeface="Arial"/>
            </a:endParaRPr>
          </a:p>
        </p:txBody>
      </p:sp>
      <p:sp>
        <p:nvSpPr>
          <p:cNvPr id="249" name="CustomShape 18"/>
          <p:cNvSpPr/>
          <p:nvPr/>
        </p:nvSpPr>
        <p:spPr>
          <a:xfrm>
            <a:off x="7221600" y="5577840"/>
            <a:ext cx="2468160" cy="1005840"/>
          </a:xfrm>
          <a:custGeom>
            <a:avLst/>
            <a:gdLst/>
            <a:ahLst/>
            <a:rect l="0" t="0" r="r" b="b"/>
            <a:pathLst>
              <a:path w="6857" h="2796">
                <a:moveTo>
                  <a:pt x="465" y="0"/>
                </a:moveTo>
                <a:cubicBezTo>
                  <a:pt x="232" y="0"/>
                  <a:pt x="0" y="232"/>
                  <a:pt x="0" y="465"/>
                </a:cubicBezTo>
                <a:lnTo>
                  <a:pt x="0" y="2329"/>
                </a:lnTo>
                <a:cubicBezTo>
                  <a:pt x="0" y="2562"/>
                  <a:pt x="232" y="2795"/>
                  <a:pt x="465" y="2795"/>
                </a:cubicBezTo>
                <a:lnTo>
                  <a:pt x="6391" y="2795"/>
                </a:lnTo>
                <a:cubicBezTo>
                  <a:pt x="6623" y="2795"/>
                  <a:pt x="6856" y="2562"/>
                  <a:pt x="6856" y="2329"/>
                </a:cubicBezTo>
                <a:lnTo>
                  <a:pt x="6856" y="465"/>
                </a:lnTo>
                <a:cubicBezTo>
                  <a:pt x="6856" y="232"/>
                  <a:pt x="6623" y="0"/>
                  <a:pt x="6391" y="0"/>
                </a:cubicBezTo>
                <a:lnTo>
                  <a:pt x="465" y="0"/>
                </a:lnTo>
              </a:path>
            </a:pathLst>
          </a:custGeom>
          <a:solidFill>
            <a:srgbClr val="dddddd"/>
          </a:solidFill>
          <a:ln w="3816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0" name="CustomShape 19"/>
          <p:cNvSpPr/>
          <p:nvPr/>
        </p:nvSpPr>
        <p:spPr>
          <a:xfrm>
            <a:off x="7313040" y="5669280"/>
            <a:ext cx="2468160" cy="8204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HK" sz="1600" spc="-1" strike="noStrike">
                <a:solidFill>
                  <a:srgbClr val="000000"/>
                </a:solidFill>
                <a:latin typeface="Arial"/>
                <a:ea typeface="宋体"/>
              </a:rPr>
              <a:t>Yan King Yin</a:t>
            </a:r>
            <a:br/>
            <a:r>
              <a:rPr b="0" lang="en-HK" sz="1600" spc="-1" strike="noStrike">
                <a:solidFill>
                  <a:srgbClr val="000000"/>
                </a:solidFill>
                <a:latin typeface="Arial"/>
                <a:ea typeface="宋体"/>
              </a:rPr>
              <a:t>CUHK, Hofstra, NY USA</a:t>
            </a:r>
            <a:br/>
            <a:r>
              <a:rPr b="0" lang="en-HK" sz="1600" spc="-1" strike="noStrike">
                <a:solidFill>
                  <a:srgbClr val="000000"/>
                </a:solidFill>
                <a:latin typeface="Arial"/>
                <a:ea typeface="宋体"/>
              </a:rPr>
              <a:t>AGI researcher</a:t>
            </a:r>
            <a:endParaRPr b="0" lang="en-HK" sz="1600" spc="-1" strike="noStrike">
              <a:latin typeface="Arial"/>
            </a:endParaRPr>
          </a:p>
        </p:txBody>
      </p:sp>
      <p:sp>
        <p:nvSpPr>
          <p:cNvPr id="251" name="Line 20"/>
          <p:cNvSpPr/>
          <p:nvPr/>
        </p:nvSpPr>
        <p:spPr>
          <a:xfrm flipH="1">
            <a:off x="2102400" y="1645920"/>
            <a:ext cx="457200" cy="36576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52" name="Line 21"/>
          <p:cNvSpPr/>
          <p:nvPr/>
        </p:nvSpPr>
        <p:spPr>
          <a:xfrm flipH="1">
            <a:off x="4204800" y="2897640"/>
            <a:ext cx="428400" cy="21132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53" name="Line 22"/>
          <p:cNvSpPr/>
          <p:nvPr/>
        </p:nvSpPr>
        <p:spPr>
          <a:xfrm flipH="1">
            <a:off x="2010960" y="6126480"/>
            <a:ext cx="365760" cy="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54" name="Line 23"/>
          <p:cNvSpPr/>
          <p:nvPr/>
        </p:nvSpPr>
        <p:spPr>
          <a:xfrm flipH="1">
            <a:off x="6673320" y="4846320"/>
            <a:ext cx="457200" cy="36576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55" name="Line 24"/>
          <p:cNvSpPr/>
          <p:nvPr/>
        </p:nvSpPr>
        <p:spPr>
          <a:xfrm flipV="1">
            <a:off x="9324360" y="5303520"/>
            <a:ext cx="640080" cy="27432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56" name="Line 25"/>
          <p:cNvSpPr/>
          <p:nvPr/>
        </p:nvSpPr>
        <p:spPr>
          <a:xfrm flipV="1">
            <a:off x="9815400" y="2834640"/>
            <a:ext cx="517320" cy="9144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57" name="Line 26"/>
          <p:cNvSpPr/>
          <p:nvPr/>
        </p:nvSpPr>
        <p:spPr>
          <a:xfrm flipH="1">
            <a:off x="7038720" y="1645920"/>
            <a:ext cx="457200" cy="9144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258" name="" descr=""/>
          <p:cNvPicPr/>
          <p:nvPr/>
        </p:nvPicPr>
        <p:blipFill>
          <a:blip r:embed="rId6"/>
          <a:stretch/>
        </p:blipFill>
        <p:spPr>
          <a:xfrm>
            <a:off x="10332720" y="1276920"/>
            <a:ext cx="1947960" cy="2746440"/>
          </a:xfrm>
          <a:prstGeom prst="rect">
            <a:avLst/>
          </a:prstGeom>
          <a:ln>
            <a:noFill/>
          </a:ln>
        </p:spPr>
      </p:pic>
      <p:grpSp>
        <p:nvGrpSpPr>
          <p:cNvPr id="259" name="Group 27"/>
          <p:cNvGrpSpPr/>
          <p:nvPr/>
        </p:nvGrpSpPr>
        <p:grpSpPr>
          <a:xfrm>
            <a:off x="7495920" y="220680"/>
            <a:ext cx="2925360" cy="1845360"/>
            <a:chOff x="7495920" y="220680"/>
            <a:chExt cx="2925360" cy="1845360"/>
          </a:xfrm>
        </p:grpSpPr>
        <p:sp>
          <p:nvSpPr>
            <p:cNvPr id="260" name="CustomShape 28"/>
            <p:cNvSpPr/>
            <p:nvPr/>
          </p:nvSpPr>
          <p:spPr>
            <a:xfrm>
              <a:off x="7495920" y="220680"/>
              <a:ext cx="2925360" cy="1645920"/>
            </a:xfrm>
            <a:custGeom>
              <a:avLst/>
              <a:gdLst/>
              <a:ahLst/>
              <a:rect l="0" t="0" r="r" b="b"/>
              <a:pathLst>
                <a:path w="8127" h="4574">
                  <a:moveTo>
                    <a:pt x="762" y="0"/>
                  </a:moveTo>
                  <a:cubicBezTo>
                    <a:pt x="381" y="0"/>
                    <a:pt x="0" y="381"/>
                    <a:pt x="0" y="762"/>
                  </a:cubicBezTo>
                  <a:lnTo>
                    <a:pt x="0" y="3810"/>
                  </a:lnTo>
                  <a:cubicBezTo>
                    <a:pt x="0" y="4191"/>
                    <a:pt x="381" y="4573"/>
                    <a:pt x="762" y="4573"/>
                  </a:cubicBezTo>
                  <a:lnTo>
                    <a:pt x="7364" y="4573"/>
                  </a:lnTo>
                  <a:cubicBezTo>
                    <a:pt x="7745" y="4573"/>
                    <a:pt x="8126" y="4191"/>
                    <a:pt x="8126" y="3810"/>
                  </a:cubicBezTo>
                  <a:lnTo>
                    <a:pt x="8126" y="762"/>
                  </a:lnTo>
                  <a:cubicBezTo>
                    <a:pt x="8126" y="381"/>
                    <a:pt x="7745" y="0"/>
                    <a:pt x="7364" y="0"/>
                  </a:cubicBezTo>
                  <a:lnTo>
                    <a:pt x="762" y="0"/>
                  </a:lnTo>
                </a:path>
              </a:pathLst>
            </a:custGeom>
            <a:solidFill>
              <a:srgbClr val="dddddd"/>
            </a:solidFill>
            <a:ln w="3816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1" name="TextShape 29"/>
            <p:cNvSpPr txBox="1"/>
            <p:nvPr/>
          </p:nvSpPr>
          <p:spPr>
            <a:xfrm>
              <a:off x="7632360" y="228240"/>
              <a:ext cx="2606040" cy="1837800"/>
            </a:xfrm>
            <a:prstGeom prst="rect">
              <a:avLst/>
            </a:prstGeom>
            <a:noFill/>
            <a:ln>
              <a:noFill/>
            </a:ln>
          </p:spPr>
          <p:txBody>
            <a:bodyPr lIns="90000" rIns="90000" tIns="45000" bIns="45000"/>
            <a:p>
              <a:r>
                <a:rPr b="0" lang="en-HK" sz="1600" spc="-1" strike="noStrike">
                  <a:solidFill>
                    <a:srgbClr val="000000"/>
                  </a:solidFill>
                  <a:latin typeface="Arial"/>
                  <a:ea typeface="宋体"/>
                </a:rPr>
                <a:t>    </a:t>
              </a:r>
              <a:r>
                <a:rPr b="0" lang="en-HK" sz="1600" spc="-1" strike="noStrike">
                  <a:solidFill>
                    <a:srgbClr val="000000"/>
                  </a:solidFill>
                  <a:latin typeface="Arial"/>
                  <a:ea typeface="宋体"/>
                </a:rPr>
                <a:t>(remote member)</a:t>
              </a:r>
              <a:br/>
              <a:r>
                <a:rPr b="0" lang="en-HK" sz="1600" spc="-1" strike="noStrike">
                  <a:solidFill>
                    <a:srgbClr val="000000"/>
                  </a:solidFill>
                  <a:latin typeface="Arial"/>
                  <a:ea typeface="宋体"/>
                </a:rPr>
                <a:t>William H Taylor</a:t>
              </a:r>
              <a:br/>
              <a:r>
                <a:rPr b="0" lang="en-HK" sz="1600" spc="-1" strike="noStrike">
                  <a:solidFill>
                    <a:srgbClr val="000000"/>
                  </a:solidFill>
                  <a:latin typeface="Arial"/>
                  <a:ea typeface="宋体"/>
                </a:rPr>
                <a:t>Binghamton Univ, NY, USA</a:t>
              </a:r>
              <a:br/>
              <a:r>
                <a:rPr b="0" lang="en-HK" sz="1600" spc="-1" strike="noStrike">
                  <a:solidFill>
                    <a:srgbClr val="000000"/>
                  </a:solidFill>
                  <a:latin typeface="Arial"/>
                  <a:ea typeface="宋体"/>
                </a:rPr>
                <a:t>AGI researcher,</a:t>
              </a:r>
              <a:br/>
              <a:r>
                <a:rPr b="0" lang="en-HK" sz="1600" spc="-1" strike="noStrike">
                  <a:solidFill>
                    <a:srgbClr val="000000"/>
                  </a:solidFill>
                  <a:latin typeface="Arial"/>
                  <a:ea typeface="宋体"/>
                </a:rPr>
                <a:t>creative writing</a:t>
              </a:r>
              <a:endParaRPr b="0" lang="en-HK" sz="1600" spc="-1" strike="noStrike">
                <a:latin typeface="Arial"/>
              </a:endParaRPr>
            </a:p>
          </p:txBody>
        </p:sp>
      </p:grpSp>
      <p:pic>
        <p:nvPicPr>
          <p:cNvPr id="262" name="" descr=""/>
          <p:cNvPicPr/>
          <p:nvPr/>
        </p:nvPicPr>
        <p:blipFill>
          <a:blip r:embed="rId7"/>
          <a:stretch/>
        </p:blipFill>
        <p:spPr>
          <a:xfrm>
            <a:off x="9966960" y="4389120"/>
            <a:ext cx="2279160" cy="21945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7" dur="indefinite" restart="never" nodeType="tmRoot">
          <p:childTnLst>
            <p:seq>
              <p:cTn id="5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图片 20" descr=""/>
          <p:cNvPicPr/>
          <p:nvPr/>
        </p:nvPicPr>
        <p:blipFill>
          <a:blip r:embed="rId1"/>
          <a:stretch/>
        </p:blipFill>
        <p:spPr>
          <a:xfrm>
            <a:off x="2631240" y="353880"/>
            <a:ext cx="7479360" cy="3742920"/>
          </a:xfrm>
          <a:prstGeom prst="rect">
            <a:avLst/>
          </a:prstGeom>
          <a:ln>
            <a:noFill/>
          </a:ln>
        </p:spPr>
      </p:pic>
      <p:sp>
        <p:nvSpPr>
          <p:cNvPr id="264" name="CustomShape 1"/>
          <p:cNvSpPr/>
          <p:nvPr/>
        </p:nvSpPr>
        <p:spPr>
          <a:xfrm>
            <a:off x="0" y="4902120"/>
            <a:ext cx="12188520" cy="1955520"/>
          </a:xfrm>
          <a:prstGeom prst="rect">
            <a:avLst/>
          </a:prstGeom>
          <a:solidFill>
            <a:srgbClr val="1c488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5" name="CustomShape 2"/>
          <p:cNvSpPr/>
          <p:nvPr/>
        </p:nvSpPr>
        <p:spPr>
          <a:xfrm>
            <a:off x="360" y="1571760"/>
            <a:ext cx="1494720" cy="5333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HK" sz="34400" spc="-1" strike="noStrike">
                <a:solidFill>
                  <a:srgbClr val="1c4885"/>
                </a:solidFill>
                <a:latin typeface="微软雅黑"/>
                <a:ea typeface="微软雅黑"/>
              </a:rPr>
              <a:t>2</a:t>
            </a:r>
            <a:endParaRPr b="0" lang="en-HK" sz="34400" spc="-1" strike="noStrike">
              <a:latin typeface="Arial"/>
            </a:endParaRPr>
          </a:p>
        </p:txBody>
      </p:sp>
      <p:grpSp>
        <p:nvGrpSpPr>
          <p:cNvPr id="266" name="Group 3"/>
          <p:cNvGrpSpPr/>
          <p:nvPr/>
        </p:nvGrpSpPr>
        <p:grpSpPr>
          <a:xfrm>
            <a:off x="6801840" y="3178080"/>
            <a:ext cx="5576760" cy="3481200"/>
            <a:chOff x="6801840" y="3178080"/>
            <a:chExt cx="5576760" cy="3481200"/>
          </a:xfrm>
        </p:grpSpPr>
        <p:pic>
          <p:nvPicPr>
            <p:cNvPr id="267" name="图片 14" descr=""/>
            <p:cNvPicPr/>
            <p:nvPr/>
          </p:nvPicPr>
          <p:blipFill>
            <a:blip r:embed="rId2"/>
            <a:srcRect l="0" t="0" r="0" b="52039"/>
            <a:stretch/>
          </p:blipFill>
          <p:spPr>
            <a:xfrm>
              <a:off x="6808680" y="3178080"/>
              <a:ext cx="5569920" cy="172044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68" name="图片 15" descr=""/>
            <p:cNvPicPr/>
            <p:nvPr/>
          </p:nvPicPr>
          <p:blipFill>
            <a:blip r:embed="rId3"/>
            <a:srcRect l="0" t="50632" r="2626" b="0"/>
            <a:stretch/>
          </p:blipFill>
          <p:spPr>
            <a:xfrm>
              <a:off x="6801840" y="4888440"/>
              <a:ext cx="5423760" cy="177084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269" name="CustomShape 4"/>
          <p:cNvSpPr/>
          <p:nvPr/>
        </p:nvSpPr>
        <p:spPr>
          <a:xfrm>
            <a:off x="2669040" y="3391560"/>
            <a:ext cx="6490440" cy="1187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HK" sz="7200" spc="-1" strike="noStrike">
                <a:solidFill>
                  <a:srgbClr val="1c4885"/>
                </a:solidFill>
                <a:latin typeface="微软雅黑"/>
                <a:ea typeface="微软雅黑"/>
              </a:rPr>
              <a:t>Technology</a:t>
            </a:r>
            <a:endParaRPr b="0" lang="en-HK" sz="7200" spc="-1" strike="noStrike">
              <a:latin typeface="Arial"/>
            </a:endParaRPr>
          </a:p>
        </p:txBody>
      </p:sp>
      <p:sp>
        <p:nvSpPr>
          <p:cNvPr id="270" name="CustomShape 5"/>
          <p:cNvSpPr/>
          <p:nvPr/>
        </p:nvSpPr>
        <p:spPr>
          <a:xfrm>
            <a:off x="340920" y="4933800"/>
            <a:ext cx="2154600" cy="880560"/>
          </a:xfrm>
          <a:custGeom>
            <a:avLst/>
            <a:gdLst/>
            <a:ahLst/>
            <a:rect l="l" t="t" r="r" b="b"/>
            <a:pathLst>
              <a:path w="2156102" h="880167">
                <a:moveTo>
                  <a:pt x="352186" y="0"/>
                </a:moveTo>
                <a:lnTo>
                  <a:pt x="1117336" y="0"/>
                </a:lnTo>
                <a:lnTo>
                  <a:pt x="791994" y="293110"/>
                </a:lnTo>
                <a:lnTo>
                  <a:pt x="791994" y="305918"/>
                </a:lnTo>
                <a:lnTo>
                  <a:pt x="2156102" y="305918"/>
                </a:lnTo>
                <a:lnTo>
                  <a:pt x="2156102" y="880167"/>
                </a:lnTo>
                <a:lnTo>
                  <a:pt x="0" y="880167"/>
                </a:lnTo>
                <a:lnTo>
                  <a:pt x="0" y="337940"/>
                </a:lnTo>
                <a:lnTo>
                  <a:pt x="35218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59" dur="indefinite" restart="never" nodeType="tmRoot">
          <p:childTnLst>
            <p:seq>
              <p:cTn id="6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CustomShape 1"/>
          <p:cNvSpPr/>
          <p:nvPr/>
        </p:nvSpPr>
        <p:spPr>
          <a:xfrm>
            <a:off x="0" y="189000"/>
            <a:ext cx="144000" cy="463320"/>
          </a:xfrm>
          <a:prstGeom prst="rect">
            <a:avLst/>
          </a:prstGeom>
          <a:solidFill>
            <a:srgbClr val="1c488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2" name="CustomShape 2"/>
          <p:cNvSpPr/>
          <p:nvPr/>
        </p:nvSpPr>
        <p:spPr>
          <a:xfrm>
            <a:off x="174240" y="220680"/>
            <a:ext cx="7322040" cy="69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HK" sz="4000" spc="-1" strike="noStrike">
                <a:solidFill>
                  <a:srgbClr val="000000"/>
                </a:solidFill>
                <a:latin typeface="微软雅黑"/>
                <a:ea typeface="微软雅黑"/>
              </a:rPr>
              <a:t>Technology</a:t>
            </a:r>
            <a:endParaRPr b="0" lang="en-HK" sz="4000" spc="-1" strike="noStrike">
              <a:latin typeface="Arial"/>
            </a:endParaRPr>
          </a:p>
        </p:txBody>
      </p:sp>
      <p:sp>
        <p:nvSpPr>
          <p:cNvPr id="273" name="TextShape 3"/>
          <p:cNvSpPr txBox="1"/>
          <p:nvPr/>
        </p:nvSpPr>
        <p:spPr>
          <a:xfrm>
            <a:off x="548640" y="1828800"/>
            <a:ext cx="8332200" cy="23774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228600" indent="-228240">
              <a:lnSpc>
                <a:spcPct val="90000"/>
              </a:lnSpc>
              <a:spcBef>
                <a:spcPts val="1729"/>
              </a:spcBef>
              <a:buClr>
                <a:srgbClr val="000000"/>
              </a:buClr>
              <a:buFont typeface="Arial"/>
              <a:buChar char="•"/>
            </a:pPr>
            <a:r>
              <a:rPr b="1" lang="zh-CN" sz="2800" spc="-1" strike="noStrike">
                <a:solidFill>
                  <a:srgbClr val="000000"/>
                </a:solidFill>
                <a:latin typeface="Calibri"/>
                <a:ea typeface="宋体"/>
              </a:rPr>
              <a:t>Please refer to our technical documents:</a:t>
            </a:r>
            <a:endParaRPr b="0" lang="zh-CN" sz="28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1" lang="zh-CN" sz="2800" spc="-1" strike="noStrike">
                <a:solidFill>
                  <a:srgbClr val="000000"/>
                </a:solidFill>
                <a:latin typeface="Calibri"/>
                <a:ea typeface="宋体"/>
              </a:rPr>
              <a:t>“</a:t>
            </a:r>
            <a:r>
              <a:rPr b="1" lang="zh-CN" sz="2800" spc="-1" strike="noStrike">
                <a:solidFill>
                  <a:srgbClr val="000000"/>
                </a:solidFill>
                <a:latin typeface="Calibri"/>
                <a:ea typeface="宋体"/>
              </a:rPr>
              <a:t>The Logic Route to Strong AI” (main article)</a:t>
            </a:r>
            <a:endParaRPr b="0" lang="zh-CN" sz="28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1" lang="zh-CN" sz="2800" spc="-1" strike="noStrike">
                <a:solidFill>
                  <a:srgbClr val="000000"/>
                </a:solidFill>
                <a:latin typeface="Calibri"/>
                <a:ea typeface="宋体"/>
              </a:rPr>
              <a:t>“</a:t>
            </a:r>
            <a:r>
              <a:rPr b="1" lang="zh-CN" sz="2800" spc="-1" strike="noStrike">
                <a:solidFill>
                  <a:srgbClr val="000000"/>
                </a:solidFill>
                <a:latin typeface="Calibri"/>
                <a:ea typeface="宋体"/>
              </a:rPr>
              <a:t>Logic BERT” (supplement 1)</a:t>
            </a:r>
            <a:endParaRPr b="0" lang="zh-CN" sz="28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1" lang="zh-CN" sz="2800" spc="-1" strike="noStrike">
                <a:solidFill>
                  <a:srgbClr val="000000"/>
                </a:solidFill>
                <a:latin typeface="Calibri"/>
                <a:ea typeface="宋体"/>
              </a:rPr>
              <a:t>“</a:t>
            </a:r>
            <a:r>
              <a:rPr b="1" lang="zh-CN" sz="2800" spc="-1" strike="noStrike">
                <a:solidFill>
                  <a:srgbClr val="000000"/>
                </a:solidFill>
                <a:latin typeface="Calibri"/>
                <a:ea typeface="宋体"/>
              </a:rPr>
              <a:t>AI and the Structure of Logic” (supplement 2)</a:t>
            </a:r>
            <a:endParaRPr b="0" lang="zh-CN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4" name="CustomShape 4"/>
          <p:cNvSpPr/>
          <p:nvPr/>
        </p:nvSpPr>
        <p:spPr>
          <a:xfrm>
            <a:off x="8478000" y="0"/>
            <a:ext cx="6420960" cy="6857640"/>
          </a:xfrm>
          <a:custGeom>
            <a:avLst/>
            <a:gdLst/>
            <a:ahLst/>
            <a:rect l="l" t="t" r="r" b="b"/>
            <a:pathLst>
              <a:path w="5769204" h="6858000">
                <a:moveTo>
                  <a:pt x="1883645" y="9427"/>
                </a:moveTo>
                <a:lnTo>
                  <a:pt x="5769204" y="0"/>
                </a:lnTo>
                <a:lnTo>
                  <a:pt x="5769204" y="6858000"/>
                </a:lnTo>
                <a:lnTo>
                  <a:pt x="0" y="6858000"/>
                </a:lnTo>
                <a:lnTo>
                  <a:pt x="1883645" y="9427"/>
                </a:lnTo>
                <a:close/>
              </a:path>
            </a:pathLst>
          </a:custGeom>
          <a:solidFill>
            <a:srgbClr val="1c488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75" name="图片 5" descr=""/>
          <p:cNvPicPr/>
          <p:nvPr/>
        </p:nvPicPr>
        <p:blipFill>
          <a:blip r:embed="rId1"/>
          <a:stretch/>
        </p:blipFill>
        <p:spPr>
          <a:xfrm>
            <a:off x="6094080" y="4013280"/>
            <a:ext cx="6324120" cy="28443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1" dur="indefinite" restart="never" nodeType="tmRoot">
          <p:childTnLst>
            <p:seq>
              <p:cTn id="6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图片 20" descr=""/>
          <p:cNvPicPr/>
          <p:nvPr/>
        </p:nvPicPr>
        <p:blipFill>
          <a:blip r:embed="rId1"/>
          <a:stretch/>
        </p:blipFill>
        <p:spPr>
          <a:xfrm>
            <a:off x="2631240" y="353880"/>
            <a:ext cx="7479360" cy="3742920"/>
          </a:xfrm>
          <a:prstGeom prst="rect">
            <a:avLst/>
          </a:prstGeom>
          <a:ln>
            <a:noFill/>
          </a:ln>
        </p:spPr>
      </p:pic>
      <p:sp>
        <p:nvSpPr>
          <p:cNvPr id="277" name="CustomShape 1"/>
          <p:cNvSpPr/>
          <p:nvPr/>
        </p:nvSpPr>
        <p:spPr>
          <a:xfrm>
            <a:off x="0" y="4902120"/>
            <a:ext cx="12188520" cy="1955520"/>
          </a:xfrm>
          <a:prstGeom prst="rect">
            <a:avLst/>
          </a:prstGeom>
          <a:solidFill>
            <a:srgbClr val="1c488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8" name="CustomShape 2"/>
          <p:cNvSpPr/>
          <p:nvPr/>
        </p:nvSpPr>
        <p:spPr>
          <a:xfrm>
            <a:off x="29880" y="1694160"/>
            <a:ext cx="1494720" cy="5333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HK" sz="34400" spc="-1" strike="noStrike">
                <a:solidFill>
                  <a:srgbClr val="1c4885"/>
                </a:solidFill>
                <a:latin typeface="微软雅黑"/>
                <a:ea typeface="微软雅黑"/>
              </a:rPr>
              <a:t>3</a:t>
            </a:r>
            <a:endParaRPr b="0" lang="en-HK" sz="34400" spc="-1" strike="noStrike">
              <a:latin typeface="Arial"/>
            </a:endParaRPr>
          </a:p>
        </p:txBody>
      </p:sp>
      <p:sp>
        <p:nvSpPr>
          <p:cNvPr id="279" name="CustomShape 3"/>
          <p:cNvSpPr/>
          <p:nvPr/>
        </p:nvSpPr>
        <p:spPr>
          <a:xfrm>
            <a:off x="2631240" y="2560320"/>
            <a:ext cx="6874200" cy="228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HK" sz="7200" spc="-1" strike="noStrike">
                <a:solidFill>
                  <a:srgbClr val="1c4885"/>
                </a:solidFill>
                <a:latin typeface="微软雅黑"/>
                <a:ea typeface="微软雅黑"/>
              </a:rPr>
              <a:t>Development</a:t>
            </a:r>
            <a:br/>
            <a:r>
              <a:rPr b="1" lang="en-HK" sz="7200" spc="-1" strike="noStrike">
                <a:solidFill>
                  <a:srgbClr val="1c4885"/>
                </a:solidFill>
                <a:latin typeface="微软雅黑"/>
                <a:ea typeface="微软雅黑"/>
              </a:rPr>
              <a:t>Plan</a:t>
            </a:r>
            <a:endParaRPr b="0" lang="en-HK" sz="7200" spc="-1" strike="noStrike">
              <a:latin typeface="Arial"/>
            </a:endParaRPr>
          </a:p>
        </p:txBody>
      </p:sp>
      <p:grpSp>
        <p:nvGrpSpPr>
          <p:cNvPr id="280" name="Group 4"/>
          <p:cNvGrpSpPr/>
          <p:nvPr/>
        </p:nvGrpSpPr>
        <p:grpSpPr>
          <a:xfrm>
            <a:off x="6801840" y="3178080"/>
            <a:ext cx="5576760" cy="3481200"/>
            <a:chOff x="6801840" y="3178080"/>
            <a:chExt cx="5576760" cy="3481200"/>
          </a:xfrm>
        </p:grpSpPr>
        <p:pic>
          <p:nvPicPr>
            <p:cNvPr id="281" name="图片 14" descr=""/>
            <p:cNvPicPr/>
            <p:nvPr/>
          </p:nvPicPr>
          <p:blipFill>
            <a:blip r:embed="rId2"/>
            <a:srcRect l="0" t="0" r="0" b="52039"/>
            <a:stretch/>
          </p:blipFill>
          <p:spPr>
            <a:xfrm>
              <a:off x="6808680" y="3178080"/>
              <a:ext cx="5569920" cy="172044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82" name="图片 15" descr=""/>
            <p:cNvPicPr/>
            <p:nvPr/>
          </p:nvPicPr>
          <p:blipFill>
            <a:blip r:embed="rId3"/>
            <a:srcRect l="0" t="50632" r="2626" b="0"/>
            <a:stretch/>
          </p:blipFill>
          <p:spPr>
            <a:xfrm>
              <a:off x="6801840" y="4888440"/>
              <a:ext cx="5423760" cy="177084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283" name="Freeform 5"/>
          <p:cNvSpPr/>
          <p:nvPr/>
        </p:nvSpPr>
        <p:spPr>
          <a:xfrm>
            <a:off x="252000" y="4924440"/>
            <a:ext cx="2304000" cy="1034280"/>
          </a:xfrm>
          <a:custGeom>
            <a:avLst/>
            <a:gdLst/>
            <a:ahLst/>
            <a:rect l="0" t="0" r="r" b="b"/>
            <a:pathLst>
              <a:path w="6400" h="2873">
                <a:moveTo>
                  <a:pt x="3123" y="2872"/>
                </a:moveTo>
                <a:cubicBezTo>
                  <a:pt x="4900" y="2872"/>
                  <a:pt x="6079" y="1200"/>
                  <a:pt x="6399" y="38"/>
                </a:cubicBezTo>
                <a:cubicBezTo>
                  <a:pt x="5777" y="0"/>
                  <a:pt x="5394" y="27"/>
                  <a:pt x="4762" y="38"/>
                </a:cubicBezTo>
                <a:cubicBezTo>
                  <a:pt x="4124" y="899"/>
                  <a:pt x="3893" y="1355"/>
                  <a:pt x="2947" y="1355"/>
                </a:cubicBezTo>
                <a:cubicBezTo>
                  <a:pt x="2103" y="1355"/>
                  <a:pt x="1423" y="937"/>
                  <a:pt x="869" y="393"/>
                </a:cubicBezTo>
                <a:lnTo>
                  <a:pt x="0" y="1569"/>
                </a:lnTo>
                <a:cubicBezTo>
                  <a:pt x="655" y="2316"/>
                  <a:pt x="1650" y="2872"/>
                  <a:pt x="3123" y="2872"/>
                </a:cubicBezTo>
              </a:path>
            </a:pathLst>
          </a:custGeom>
          <a:solidFill>
            <a:srgbClr val="ffffff"/>
          </a:solidFill>
          <a:ln>
            <a:noFill/>
          </a:ln>
        </p:spPr>
      </p:sp>
    </p:spTree>
  </p:cSld>
  <p:timing>
    <p:tnLst>
      <p:par>
        <p:cTn id="63" dur="indefinite" restart="never" nodeType="tmRoot">
          <p:childTnLst>
            <p:seq>
              <p:cTn id="6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CustomShape 1"/>
          <p:cNvSpPr/>
          <p:nvPr/>
        </p:nvSpPr>
        <p:spPr>
          <a:xfrm>
            <a:off x="8478360" y="0"/>
            <a:ext cx="6420960" cy="6857640"/>
          </a:xfrm>
          <a:custGeom>
            <a:avLst/>
            <a:gdLst/>
            <a:ahLst/>
            <a:rect l="l" t="t" r="r" b="b"/>
            <a:pathLst>
              <a:path w="5769204" h="6858000">
                <a:moveTo>
                  <a:pt x="1883645" y="9427"/>
                </a:moveTo>
                <a:lnTo>
                  <a:pt x="5769204" y="0"/>
                </a:lnTo>
                <a:lnTo>
                  <a:pt x="5769204" y="6858000"/>
                </a:lnTo>
                <a:lnTo>
                  <a:pt x="0" y="6858000"/>
                </a:lnTo>
                <a:lnTo>
                  <a:pt x="1883645" y="9427"/>
                </a:lnTo>
                <a:close/>
              </a:path>
            </a:pathLst>
          </a:custGeom>
          <a:solidFill>
            <a:srgbClr val="1c488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85" name="图片 5" descr=""/>
          <p:cNvPicPr/>
          <p:nvPr/>
        </p:nvPicPr>
        <p:blipFill>
          <a:blip r:embed="rId1"/>
          <a:stretch/>
        </p:blipFill>
        <p:spPr>
          <a:xfrm>
            <a:off x="6094440" y="4013280"/>
            <a:ext cx="6324120" cy="2844360"/>
          </a:xfrm>
          <a:prstGeom prst="rect">
            <a:avLst/>
          </a:prstGeom>
          <a:ln>
            <a:noFill/>
          </a:ln>
        </p:spPr>
      </p:pic>
      <p:sp>
        <p:nvSpPr>
          <p:cNvPr id="286" name="CustomShape 2"/>
          <p:cNvSpPr/>
          <p:nvPr/>
        </p:nvSpPr>
        <p:spPr>
          <a:xfrm>
            <a:off x="0" y="189000"/>
            <a:ext cx="144000" cy="463320"/>
          </a:xfrm>
          <a:prstGeom prst="rect">
            <a:avLst/>
          </a:prstGeom>
          <a:solidFill>
            <a:srgbClr val="1c488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7" name="CustomShape 3"/>
          <p:cNvSpPr/>
          <p:nvPr/>
        </p:nvSpPr>
        <p:spPr>
          <a:xfrm>
            <a:off x="174240" y="220680"/>
            <a:ext cx="7322040" cy="69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HK" sz="4000" spc="-1" strike="noStrike">
                <a:solidFill>
                  <a:srgbClr val="000000"/>
                </a:solidFill>
                <a:latin typeface="微软雅黑"/>
                <a:ea typeface="微软雅黑"/>
              </a:rPr>
              <a:t>Development Plan</a:t>
            </a:r>
            <a:endParaRPr b="0" lang="en-HK" sz="4000" spc="-1" strike="noStrike">
              <a:latin typeface="Arial"/>
            </a:endParaRPr>
          </a:p>
        </p:txBody>
      </p:sp>
      <p:sp>
        <p:nvSpPr>
          <p:cNvPr id="288" name="CustomShape 4"/>
          <p:cNvSpPr/>
          <p:nvPr/>
        </p:nvSpPr>
        <p:spPr>
          <a:xfrm>
            <a:off x="581760" y="1686600"/>
            <a:ext cx="3156840" cy="690840"/>
          </a:xfrm>
          <a:prstGeom prst="roundRect">
            <a:avLst>
              <a:gd name="adj" fmla="val 16667"/>
            </a:avLst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HK" sz="1800" spc="-1" strike="noStrike">
                <a:solidFill>
                  <a:srgbClr val="ffffff"/>
                </a:solidFill>
                <a:latin typeface="Arial"/>
                <a:ea typeface="宋体"/>
              </a:rPr>
              <a:t>First Stage</a:t>
            </a:r>
            <a:br/>
            <a:r>
              <a:rPr b="1" lang="en-HK" sz="1800" spc="-1" strike="noStrike">
                <a:solidFill>
                  <a:srgbClr val="ffffff"/>
                </a:solidFill>
                <a:latin typeface="Arial"/>
                <a:ea typeface="宋体"/>
              </a:rPr>
              <a:t>(Now – 2020 end)</a:t>
            </a:r>
            <a:endParaRPr b="0" lang="en-HK" sz="1800" spc="-1" strike="noStrike">
              <a:latin typeface="Arial"/>
            </a:endParaRPr>
          </a:p>
        </p:txBody>
      </p:sp>
      <p:sp>
        <p:nvSpPr>
          <p:cNvPr id="289" name="CustomShape 5"/>
          <p:cNvSpPr/>
          <p:nvPr/>
        </p:nvSpPr>
        <p:spPr>
          <a:xfrm>
            <a:off x="4624560" y="2286000"/>
            <a:ext cx="3156840" cy="690840"/>
          </a:xfrm>
          <a:prstGeom prst="roundRect">
            <a:avLst>
              <a:gd name="adj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HK" sz="1800" spc="-1" strike="noStrike">
                <a:solidFill>
                  <a:srgbClr val="ffffff"/>
                </a:solidFill>
                <a:latin typeface="Arial"/>
                <a:ea typeface="宋体"/>
              </a:rPr>
              <a:t>Second Stage</a:t>
            </a:r>
            <a:br/>
            <a:r>
              <a:rPr b="1" lang="en-HK" sz="1800" spc="-1" strike="noStrike">
                <a:solidFill>
                  <a:srgbClr val="ffffff"/>
                </a:solidFill>
                <a:latin typeface="Arial"/>
                <a:ea typeface="宋体"/>
              </a:rPr>
              <a:t>(2020 Q4 – 2021 Q1)</a:t>
            </a:r>
            <a:endParaRPr b="0" lang="en-HK" sz="1800" spc="-1" strike="noStrike">
              <a:latin typeface="Arial"/>
            </a:endParaRPr>
          </a:p>
        </p:txBody>
      </p:sp>
      <p:sp>
        <p:nvSpPr>
          <p:cNvPr id="290" name="CustomShape 6"/>
          <p:cNvSpPr/>
          <p:nvPr/>
        </p:nvSpPr>
        <p:spPr>
          <a:xfrm>
            <a:off x="8456040" y="1505160"/>
            <a:ext cx="3156840" cy="69084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HK" sz="1800" spc="-1" strike="noStrike">
                <a:solidFill>
                  <a:srgbClr val="ffffff"/>
                </a:solidFill>
                <a:latin typeface="Arial"/>
                <a:ea typeface="宋体"/>
              </a:rPr>
              <a:t>Third Stage</a:t>
            </a:r>
            <a:br/>
            <a:r>
              <a:rPr b="1" lang="en-HK" sz="1800" spc="-1" strike="noStrike">
                <a:solidFill>
                  <a:srgbClr val="ffffff"/>
                </a:solidFill>
                <a:latin typeface="Arial"/>
                <a:ea typeface="宋体"/>
              </a:rPr>
              <a:t>(2021 Q1 onwards)</a:t>
            </a:r>
            <a:endParaRPr b="0" lang="en-HK" sz="1800" spc="-1" strike="noStrike">
              <a:latin typeface="Arial"/>
            </a:endParaRPr>
          </a:p>
        </p:txBody>
      </p:sp>
      <p:sp>
        <p:nvSpPr>
          <p:cNvPr id="291" name="CustomShape 7"/>
          <p:cNvSpPr/>
          <p:nvPr/>
        </p:nvSpPr>
        <p:spPr>
          <a:xfrm>
            <a:off x="625320" y="2377440"/>
            <a:ext cx="3156840" cy="2284920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/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HK" sz="1800" spc="-1" strike="noStrike">
                <a:solidFill>
                  <a:srgbClr val="000000"/>
                </a:solidFill>
                <a:latin typeface="Arial"/>
                <a:ea typeface="宋体"/>
              </a:rPr>
              <a:t>Logic BERT</a:t>
            </a:r>
            <a:br/>
            <a:r>
              <a:rPr b="0" lang="en-HK" sz="1800" spc="-1" strike="noStrike">
                <a:solidFill>
                  <a:srgbClr val="000000"/>
                </a:solidFill>
                <a:latin typeface="Arial"/>
                <a:ea typeface="宋体"/>
              </a:rPr>
              <a:t>(coding and training)</a:t>
            </a:r>
            <a:endParaRPr b="0" lang="en-HK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HK" sz="18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HK" sz="1800" spc="-1" strike="noStrike">
                <a:solidFill>
                  <a:srgbClr val="000000"/>
                </a:solidFill>
                <a:latin typeface="Arial"/>
                <a:ea typeface="宋体"/>
              </a:rPr>
              <a:t>Knowledge-graph database</a:t>
            </a:r>
            <a:endParaRPr b="0" lang="en-HK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HK" sz="18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HK" sz="1800" spc="-1" strike="noStrike">
                <a:solidFill>
                  <a:srgbClr val="000000"/>
                </a:solidFill>
                <a:latin typeface="Arial"/>
                <a:ea typeface="宋体"/>
              </a:rPr>
              <a:t>Legal documents</a:t>
            </a:r>
            <a:br/>
            <a:r>
              <a:rPr b="0" lang="en-HK" sz="1800" spc="-1" strike="noStrike">
                <a:solidFill>
                  <a:srgbClr val="000000"/>
                </a:solidFill>
                <a:latin typeface="Arial"/>
                <a:ea typeface="宋体"/>
              </a:rPr>
              <a:t>processing and annotation</a:t>
            </a:r>
            <a:endParaRPr b="0" lang="en-HK" sz="1800" spc="-1" strike="noStrike">
              <a:latin typeface="Arial"/>
            </a:endParaRPr>
          </a:p>
        </p:txBody>
      </p:sp>
      <p:sp>
        <p:nvSpPr>
          <p:cNvPr id="292" name="CustomShape 8"/>
          <p:cNvSpPr/>
          <p:nvPr/>
        </p:nvSpPr>
        <p:spPr>
          <a:xfrm>
            <a:off x="4624560" y="2977200"/>
            <a:ext cx="3156840" cy="2010600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/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HK" sz="1800" spc="-1" strike="noStrike">
                <a:solidFill>
                  <a:srgbClr val="000000"/>
                </a:solidFill>
                <a:latin typeface="Arial"/>
                <a:ea typeface="宋体"/>
              </a:rPr>
              <a:t>User interface design</a:t>
            </a:r>
            <a:endParaRPr b="0" lang="en-HK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HK" sz="18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HK" sz="1800" spc="-1" strike="noStrike">
                <a:solidFill>
                  <a:srgbClr val="000000"/>
                </a:solidFill>
                <a:latin typeface="Arial"/>
                <a:ea typeface="宋体"/>
              </a:rPr>
              <a:t>Train ML algorithms on more diverse dataset to suit more use cases</a:t>
            </a:r>
            <a:endParaRPr b="0" lang="en-HK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HK" sz="18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HK" sz="1800" spc="-1" strike="noStrike">
                <a:solidFill>
                  <a:srgbClr val="000000"/>
                </a:solidFill>
                <a:latin typeface="Arial"/>
                <a:ea typeface="宋体"/>
              </a:rPr>
              <a:t>Market testing</a:t>
            </a:r>
            <a:endParaRPr b="0" lang="en-HK" sz="1800" spc="-1" strike="noStrike">
              <a:latin typeface="Arial"/>
            </a:endParaRPr>
          </a:p>
        </p:txBody>
      </p:sp>
      <p:sp>
        <p:nvSpPr>
          <p:cNvPr id="293" name="CustomShape 9"/>
          <p:cNvSpPr/>
          <p:nvPr/>
        </p:nvSpPr>
        <p:spPr>
          <a:xfrm>
            <a:off x="8455680" y="2196360"/>
            <a:ext cx="3156840" cy="1186920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/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HK" sz="1800" spc="-1" strike="noStrike">
                <a:solidFill>
                  <a:srgbClr val="000000"/>
                </a:solidFill>
                <a:latin typeface="Arial"/>
                <a:ea typeface="宋体"/>
              </a:rPr>
              <a:t>Customer acquisition</a:t>
            </a:r>
            <a:endParaRPr b="0" lang="en-HK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HK" sz="18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HK" sz="1800" spc="-1" strike="noStrike">
                <a:solidFill>
                  <a:srgbClr val="000000"/>
                </a:solidFill>
                <a:latin typeface="Arial"/>
                <a:ea typeface="宋体"/>
              </a:rPr>
              <a:t>Continue R&amp;D</a:t>
            </a:r>
            <a:br/>
            <a:r>
              <a:rPr b="0" lang="en-HK" sz="1800" spc="-1" strike="noStrike">
                <a:solidFill>
                  <a:srgbClr val="000000"/>
                </a:solidFill>
                <a:latin typeface="Arial"/>
                <a:ea typeface="宋体"/>
              </a:rPr>
              <a:t>improvement</a:t>
            </a:r>
            <a:endParaRPr b="0" lang="en-HK" sz="1800" spc="-1" strike="noStrike">
              <a:latin typeface="Arial"/>
            </a:endParaRPr>
          </a:p>
        </p:txBody>
      </p:sp>
    </p:spTree>
  </p:cSld>
  <p:timing>
    <p:tnLst>
      <p:par>
        <p:cTn id="65" dur="indefinite" restart="never" nodeType="tmRoot">
          <p:childTnLst>
            <p:seq>
              <p:cTn id="6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" descr=""/>
          <p:cNvPicPr/>
          <p:nvPr/>
        </p:nvPicPr>
        <p:blipFill>
          <a:blip r:embed="rId1"/>
          <a:stretch/>
        </p:blipFill>
        <p:spPr>
          <a:xfrm>
            <a:off x="5941800" y="4699440"/>
            <a:ext cx="6181920" cy="2120760"/>
          </a:xfrm>
          <a:prstGeom prst="rect">
            <a:avLst/>
          </a:prstGeom>
          <a:ln>
            <a:noFill/>
          </a:ln>
        </p:spPr>
      </p:pic>
      <p:sp>
        <p:nvSpPr>
          <p:cNvPr id="140" name="CustomShape 1"/>
          <p:cNvSpPr/>
          <p:nvPr/>
        </p:nvSpPr>
        <p:spPr>
          <a:xfrm>
            <a:off x="273960" y="458640"/>
            <a:ext cx="11701080" cy="821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HK" sz="4800" spc="-1" strike="noStrike">
                <a:solidFill>
                  <a:srgbClr val="1c4885"/>
                </a:solidFill>
                <a:latin typeface="微软雅黑"/>
                <a:ea typeface="微软雅黑"/>
              </a:rPr>
              <a:t>The prospect of AI:  globally and in HK</a:t>
            </a:r>
            <a:endParaRPr b="0" lang="en-HK" sz="4800" spc="-1" strike="noStrike">
              <a:latin typeface="Arial"/>
            </a:endParaRPr>
          </a:p>
        </p:txBody>
      </p:sp>
      <p:sp>
        <p:nvSpPr>
          <p:cNvPr id="141" name="TextShape 2"/>
          <p:cNvSpPr txBox="1"/>
          <p:nvPr/>
        </p:nvSpPr>
        <p:spPr>
          <a:xfrm>
            <a:off x="262440" y="1554480"/>
            <a:ext cx="11529720" cy="498312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228600" indent="-228240">
              <a:lnSpc>
                <a:spcPct val="90000"/>
              </a:lnSpc>
              <a:spcBef>
                <a:spcPts val="1729"/>
              </a:spcBef>
              <a:buClr>
                <a:srgbClr val="000000"/>
              </a:buClr>
              <a:buFont typeface="Arial"/>
              <a:buChar char="•"/>
            </a:pPr>
            <a:r>
              <a:rPr b="1" lang="zh-CN" sz="2800" spc="-1" strike="noStrike">
                <a:solidFill>
                  <a:srgbClr val="000000"/>
                </a:solidFill>
                <a:latin typeface="Calibri"/>
                <a:ea typeface="宋体"/>
              </a:rPr>
              <a:t>We are entering the age of </a:t>
            </a:r>
            <a:r>
              <a:rPr b="1" lang="zh-CN" sz="2800" spc="-1" strike="noStrike">
                <a:solidFill>
                  <a:srgbClr val="5c2d91"/>
                </a:solidFill>
                <a:latin typeface="Calibri"/>
                <a:ea typeface="宋体"/>
              </a:rPr>
              <a:t>strong AI</a:t>
            </a:r>
            <a:r>
              <a:rPr b="1" lang="zh-CN" sz="2800" spc="-1" strike="noStrike">
                <a:solidFill>
                  <a:srgbClr val="000000"/>
                </a:solidFill>
                <a:latin typeface="Calibri"/>
                <a:ea typeface="宋体"/>
              </a:rPr>
              <a:t> (or </a:t>
            </a:r>
            <a:r>
              <a:rPr b="1" lang="zh-CN" sz="2800" spc="-1" strike="noStrike">
                <a:solidFill>
                  <a:srgbClr val="5c2d91"/>
                </a:solidFill>
                <a:latin typeface="Calibri"/>
                <a:ea typeface="宋体"/>
              </a:rPr>
              <a:t>AGI</a:t>
            </a:r>
            <a:r>
              <a:rPr b="1" lang="zh-CN" sz="2800" spc="-1" strike="noStrike">
                <a:solidFill>
                  <a:srgbClr val="000000"/>
                </a:solidFill>
                <a:latin typeface="Calibri"/>
                <a:ea typeface="宋体"/>
              </a:rPr>
              <a:t>, artificial general intelligence)</a:t>
            </a:r>
            <a:endParaRPr b="0" lang="zh-CN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729"/>
              </a:spcBef>
              <a:buClr>
                <a:srgbClr val="000000"/>
              </a:buClr>
              <a:buFont typeface="Arial"/>
              <a:buChar char="•"/>
            </a:pPr>
            <a:r>
              <a:rPr b="1" lang="zh-CN" sz="2800" spc="-1" strike="noStrike">
                <a:solidFill>
                  <a:srgbClr val="000000"/>
                </a:solidFill>
                <a:latin typeface="Calibri"/>
                <a:ea typeface="宋体"/>
              </a:rPr>
              <a:t>In China, AGI researchers and companies are still </a:t>
            </a:r>
            <a:r>
              <a:rPr b="1" i="1" lang="zh-CN" sz="2800" spc="-1" strike="noStrike">
                <a:solidFill>
                  <a:srgbClr val="21409a"/>
                </a:solidFill>
                <a:latin typeface="Calibri"/>
                <a:ea typeface="宋体"/>
              </a:rPr>
              <a:t>nearly non-existent</a:t>
            </a:r>
            <a:r>
              <a:rPr b="1" i="1" lang="zh-CN" sz="2800" spc="-1" strike="noStrike">
                <a:solidFill>
                  <a:srgbClr val="000000"/>
                </a:solidFill>
                <a:latin typeface="Calibri"/>
                <a:ea typeface="宋体"/>
              </a:rPr>
              <a:t>.</a:t>
            </a:r>
            <a:br/>
            <a:r>
              <a:rPr b="1" lang="zh-CN" sz="2200" spc="-1" strike="noStrike">
                <a:solidFill>
                  <a:srgbClr val="000000"/>
                </a:solidFill>
                <a:latin typeface="Calibri"/>
                <a:ea typeface="宋体"/>
              </a:rPr>
              <a:t>This may have to do with Chinese culture’s aversion to innovation and originality</a:t>
            </a:r>
            <a:br/>
            <a:r>
              <a:rPr b="1" lang="zh-CN" sz="2200" spc="-1" strike="noStrike">
                <a:solidFill>
                  <a:srgbClr val="000000"/>
                </a:solidFill>
                <a:latin typeface="Calibri"/>
                <a:ea typeface="宋体"/>
              </a:rPr>
              <a:t>and the rigid structure of China’s higher education system</a:t>
            </a:r>
            <a:endParaRPr b="0" lang="zh-CN" sz="22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729"/>
              </a:spcBef>
              <a:buClr>
                <a:srgbClr val="000000"/>
              </a:buClr>
              <a:buFont typeface="Arial"/>
              <a:buChar char="•"/>
            </a:pPr>
            <a:r>
              <a:rPr b="1" lang="zh-CN" sz="2800" spc="-1" strike="noStrike">
                <a:solidFill>
                  <a:srgbClr val="000000"/>
                </a:solidFill>
                <a:latin typeface="Calibri"/>
                <a:ea typeface="宋体"/>
              </a:rPr>
              <a:t>One question is whether China should develop its own advanced</a:t>
            </a:r>
            <a:br/>
            <a:r>
              <a:rPr b="1" lang="zh-CN" sz="2800" spc="-1" strike="noStrike">
                <a:solidFill>
                  <a:srgbClr val="000000"/>
                </a:solidFill>
                <a:latin typeface="Calibri"/>
                <a:ea typeface="宋体"/>
              </a:rPr>
              <a:t>technology or collaborate with other nations.</a:t>
            </a:r>
            <a:br/>
            <a:r>
              <a:rPr b="1" lang="zh-CN" sz="2800" spc="-1" strike="noStrike">
                <a:solidFill>
                  <a:srgbClr val="000000"/>
                </a:solidFill>
                <a:latin typeface="Calibri"/>
                <a:ea typeface="宋体"/>
              </a:rPr>
              <a:t>This question becomes acute in view of the current US-China conflict</a:t>
            </a:r>
            <a:endParaRPr b="0" lang="zh-CN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729"/>
              </a:spcBef>
              <a:buClr>
                <a:srgbClr val="000000"/>
              </a:buClr>
              <a:buFont typeface="Arial"/>
              <a:buChar char="•"/>
            </a:pPr>
            <a:r>
              <a:rPr b="1" lang="zh-CN" sz="2800" spc="-1" strike="noStrike">
                <a:solidFill>
                  <a:srgbClr val="000000"/>
                </a:solidFill>
                <a:latin typeface="Calibri"/>
                <a:ea typeface="宋体"/>
              </a:rPr>
              <a:t>Hong Kong is China’s window to the outside world, uniquely positioned to</a:t>
            </a:r>
            <a:br/>
            <a:r>
              <a:rPr b="1" lang="zh-CN" sz="2800" spc="-1" strike="noStrike">
                <a:solidFill>
                  <a:srgbClr val="000000"/>
                </a:solidFill>
                <a:latin typeface="Calibri"/>
                <a:ea typeface="宋体"/>
              </a:rPr>
              <a:t>foster international collaboration on frontier AI research</a:t>
            </a:r>
            <a:endParaRPr b="0" lang="zh-CN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729"/>
              </a:spcBef>
              <a:buClr>
                <a:srgbClr val="000000"/>
              </a:buClr>
              <a:buFont typeface="Arial"/>
              <a:buChar char="•"/>
            </a:pPr>
            <a:r>
              <a:rPr b="1" lang="zh-CN" sz="2800" spc="-1" strike="noStrike">
                <a:solidFill>
                  <a:srgbClr val="000000"/>
                </a:solidFill>
                <a:latin typeface="Calibri"/>
                <a:ea typeface="宋体"/>
              </a:rPr>
              <a:t>As entry-point we choose the </a:t>
            </a:r>
            <a:r>
              <a:rPr b="1" lang="zh-CN" sz="2800" spc="-1" strike="noStrike">
                <a:solidFill>
                  <a:srgbClr val="21409a"/>
                </a:solidFill>
                <a:latin typeface="Calibri"/>
                <a:ea typeface="宋体"/>
              </a:rPr>
              <a:t>legal market</a:t>
            </a:r>
            <a:endParaRPr b="0" lang="zh-CN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729"/>
              </a:spcBef>
            </a:pPr>
            <a:endParaRPr b="0" lang="zh-CN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timing>
    <p:tnLst>
      <p:par>
        <p:cTn id="15" dur="indefinite" restart="never" nodeType="tmRoot">
          <p:childTnLst>
            <p:seq>
              <p:cTn id="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CustomShape 1"/>
          <p:cNvSpPr/>
          <p:nvPr/>
        </p:nvSpPr>
        <p:spPr>
          <a:xfrm>
            <a:off x="174240" y="220680"/>
            <a:ext cx="8895240" cy="69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HK" sz="4000" spc="-1" strike="noStrike">
                <a:solidFill>
                  <a:srgbClr val="000000"/>
                </a:solidFill>
                <a:latin typeface="微软雅黑"/>
                <a:ea typeface="微软雅黑"/>
              </a:rPr>
              <a:t>Legal Market</a:t>
            </a:r>
            <a:endParaRPr b="0" lang="en-HK" sz="4000" spc="-1" strike="noStrike">
              <a:latin typeface="Arial"/>
            </a:endParaRPr>
          </a:p>
        </p:txBody>
      </p:sp>
      <p:sp>
        <p:nvSpPr>
          <p:cNvPr id="143" name="CustomShape 2"/>
          <p:cNvSpPr/>
          <p:nvPr/>
        </p:nvSpPr>
        <p:spPr>
          <a:xfrm>
            <a:off x="0" y="189000"/>
            <a:ext cx="144000" cy="463320"/>
          </a:xfrm>
          <a:prstGeom prst="rect">
            <a:avLst/>
          </a:prstGeom>
          <a:solidFill>
            <a:srgbClr val="1c488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4" name="TextShape 3"/>
          <p:cNvSpPr txBox="1"/>
          <p:nvPr/>
        </p:nvSpPr>
        <p:spPr>
          <a:xfrm>
            <a:off x="456840" y="1463040"/>
            <a:ext cx="10512360" cy="43509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1" lang="zh-CN" sz="2800" spc="-1" strike="noStrike">
                <a:solidFill>
                  <a:srgbClr val="000000"/>
                </a:solidFill>
                <a:latin typeface="Calibri"/>
                <a:ea typeface="宋体"/>
              </a:rPr>
              <a:t>The most </a:t>
            </a:r>
            <a:r>
              <a:rPr b="1" i="1" lang="zh-CN" sz="2800" spc="-1" strike="noStrike">
                <a:solidFill>
                  <a:srgbClr val="8e03a3"/>
                </a:solidFill>
                <a:latin typeface="Calibri"/>
                <a:ea typeface="宋体"/>
              </a:rPr>
              <a:t>document intensive</a:t>
            </a:r>
            <a:r>
              <a:rPr b="1" lang="zh-CN" sz="2800" spc="-1" strike="noStrike">
                <a:solidFill>
                  <a:srgbClr val="000000"/>
                </a:solidFill>
                <a:latin typeface="Calibri"/>
                <a:ea typeface="宋体"/>
              </a:rPr>
              <a:t> industry in the world</a:t>
            </a:r>
            <a:endParaRPr b="0" lang="zh-CN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zh-CN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1" lang="zh-CN" sz="2800" spc="-1" strike="noStrike">
                <a:solidFill>
                  <a:srgbClr val="000000"/>
                </a:solidFill>
                <a:latin typeface="Calibri"/>
                <a:ea typeface="宋体"/>
              </a:rPr>
              <a:t>Global legal service market growth rate: 4.5% per year</a:t>
            </a:r>
            <a:endParaRPr b="0" lang="zh-CN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zh-CN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1" lang="zh-CN" sz="2800" spc="-1" strike="noStrike">
                <a:solidFill>
                  <a:srgbClr val="000000"/>
                </a:solidFill>
                <a:latin typeface="Calibri"/>
                <a:ea typeface="宋体"/>
              </a:rPr>
              <a:t>Global legal market size: $1 trillion USD in 2021</a:t>
            </a:r>
            <a:endParaRPr b="0" lang="zh-CN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zh-CN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1" lang="zh-CN" sz="2800" spc="-1" strike="noStrike">
                <a:solidFill>
                  <a:srgbClr val="000000"/>
                </a:solidFill>
                <a:latin typeface="Calibri"/>
                <a:ea typeface="宋体"/>
              </a:rPr>
              <a:t>E-discovery market alone: $12.5 billion USD</a:t>
            </a:r>
            <a:endParaRPr b="0" lang="zh-CN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5" name="CustomShape 4"/>
          <p:cNvSpPr/>
          <p:nvPr/>
        </p:nvSpPr>
        <p:spPr>
          <a:xfrm>
            <a:off x="8477640" y="0"/>
            <a:ext cx="6420960" cy="6857640"/>
          </a:xfrm>
          <a:custGeom>
            <a:avLst/>
            <a:gdLst/>
            <a:ahLst/>
            <a:rect l="l" t="t" r="r" b="b"/>
            <a:pathLst>
              <a:path w="5769204" h="6858000">
                <a:moveTo>
                  <a:pt x="1883645" y="9427"/>
                </a:moveTo>
                <a:lnTo>
                  <a:pt x="5769204" y="0"/>
                </a:lnTo>
                <a:lnTo>
                  <a:pt x="5769204" y="6858000"/>
                </a:lnTo>
                <a:lnTo>
                  <a:pt x="0" y="6858000"/>
                </a:lnTo>
                <a:lnTo>
                  <a:pt x="1883645" y="9427"/>
                </a:lnTo>
                <a:close/>
              </a:path>
            </a:pathLst>
          </a:custGeom>
          <a:solidFill>
            <a:srgbClr val="1c488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46" name="图片 5" descr=""/>
          <p:cNvPicPr/>
          <p:nvPr/>
        </p:nvPicPr>
        <p:blipFill>
          <a:blip r:embed="rId1"/>
          <a:stretch/>
        </p:blipFill>
        <p:spPr>
          <a:xfrm>
            <a:off x="6093720" y="4013280"/>
            <a:ext cx="6324120" cy="28443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7" dur="indefinite" restart="never" nodeType="tmRoot">
          <p:childTnLst>
            <p:seq>
              <p:cTn id="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CustomShape 1"/>
          <p:cNvSpPr/>
          <p:nvPr/>
        </p:nvSpPr>
        <p:spPr>
          <a:xfrm>
            <a:off x="8477640" y="0"/>
            <a:ext cx="6420960" cy="6857640"/>
          </a:xfrm>
          <a:custGeom>
            <a:avLst/>
            <a:gdLst/>
            <a:ahLst/>
            <a:rect l="l" t="t" r="r" b="b"/>
            <a:pathLst>
              <a:path w="5769204" h="6858000">
                <a:moveTo>
                  <a:pt x="1883645" y="9427"/>
                </a:moveTo>
                <a:lnTo>
                  <a:pt x="5769204" y="0"/>
                </a:lnTo>
                <a:lnTo>
                  <a:pt x="5769204" y="6858000"/>
                </a:lnTo>
                <a:lnTo>
                  <a:pt x="0" y="6858000"/>
                </a:lnTo>
                <a:lnTo>
                  <a:pt x="1883645" y="9427"/>
                </a:lnTo>
                <a:close/>
              </a:path>
            </a:pathLst>
          </a:custGeom>
          <a:solidFill>
            <a:srgbClr val="1c488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8" name="CustomShape 2"/>
          <p:cNvSpPr/>
          <p:nvPr/>
        </p:nvSpPr>
        <p:spPr>
          <a:xfrm>
            <a:off x="174240" y="220680"/>
            <a:ext cx="9881280" cy="69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HK" sz="4000" spc="-1" strike="noStrike">
                <a:solidFill>
                  <a:srgbClr val="000000"/>
                </a:solidFill>
                <a:latin typeface="微软雅黑"/>
                <a:ea typeface="微软雅黑"/>
              </a:rPr>
              <a:t>Old Document Management Systems</a:t>
            </a:r>
            <a:endParaRPr b="0" lang="en-HK" sz="4000" spc="-1" strike="noStrike">
              <a:latin typeface="Arial"/>
            </a:endParaRPr>
          </a:p>
        </p:txBody>
      </p:sp>
      <p:sp>
        <p:nvSpPr>
          <p:cNvPr id="149" name="CustomShape 3"/>
          <p:cNvSpPr/>
          <p:nvPr/>
        </p:nvSpPr>
        <p:spPr>
          <a:xfrm>
            <a:off x="0" y="189000"/>
            <a:ext cx="144000" cy="463320"/>
          </a:xfrm>
          <a:prstGeom prst="rect">
            <a:avLst/>
          </a:prstGeom>
          <a:solidFill>
            <a:srgbClr val="1c488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50" name="Group 4"/>
          <p:cNvGrpSpPr/>
          <p:nvPr/>
        </p:nvGrpSpPr>
        <p:grpSpPr>
          <a:xfrm>
            <a:off x="0" y="0"/>
            <a:ext cx="36000" cy="36000"/>
            <a:chOff x="0" y="0"/>
            <a:chExt cx="36000" cy="36000"/>
          </a:xfrm>
        </p:grpSpPr>
      </p:grpSp>
      <p:sp>
        <p:nvSpPr>
          <p:cNvPr id="151" name="CustomShape 5"/>
          <p:cNvSpPr/>
          <p:nvPr/>
        </p:nvSpPr>
        <p:spPr>
          <a:xfrm rot="5400000">
            <a:off x="6185160" y="-838080"/>
            <a:ext cx="1043280" cy="5200200"/>
          </a:xfrm>
          <a:prstGeom prst="round2SameRect">
            <a:avLst>
              <a:gd name="adj1" fmla="val 16667"/>
              <a:gd name="adj2" fmla="val 0"/>
            </a:avLst>
          </a:prstGeom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ln>
            <a:solidFill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solidFill>
            <a:round/>
          </a:ln>
        </p:spPr>
        <p:style>
          <a:lnRef idx="1"/>
          <a:fillRef idx="0"/>
          <a:effectRef idx="0"/>
          <a:fontRef idx="minor"/>
        </p:style>
        <p:txBody>
          <a:bodyPr lIns="247680" rIns="247680" tIns="123840" bIns="123840" anchor="ctr" rot="-5400000"/>
          <a:p>
            <a:pPr lvl="1" marL="285840" indent="-285480">
              <a:lnSpc>
                <a:spcPct val="90000"/>
              </a:lnSpc>
              <a:spcAft>
                <a:spcPts val="420"/>
              </a:spcAft>
              <a:buClr>
                <a:srgbClr val="000000"/>
              </a:buClr>
              <a:buFont typeface="Arial"/>
              <a:buChar char="•"/>
            </a:pPr>
            <a:r>
              <a:rPr b="1" lang="en-HK" sz="2800" spc="-1" strike="noStrike">
                <a:solidFill>
                  <a:srgbClr val="000000"/>
                </a:solidFill>
                <a:latin typeface="Calibri"/>
                <a:ea typeface="宋体"/>
              </a:rPr>
              <a:t>Reasonable</a:t>
            </a:r>
            <a:endParaRPr b="0" lang="en-HK" sz="2800" spc="-1" strike="noStrike">
              <a:latin typeface="Arial"/>
            </a:endParaRPr>
          </a:p>
        </p:txBody>
      </p:sp>
      <p:sp>
        <p:nvSpPr>
          <p:cNvPr id="152" name="CustomShape 6"/>
          <p:cNvSpPr/>
          <p:nvPr/>
        </p:nvSpPr>
        <p:spPr>
          <a:xfrm>
            <a:off x="1181880" y="1109520"/>
            <a:ext cx="2925000" cy="130392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chemeClr val="accent1">
                  <a:hueOff val="0"/>
                  <a:satOff val="0"/>
                  <a:lumOff val="0"/>
                  <a:alphaOff val="0"/>
                  <a:shade val="51000"/>
                  <a:satMod val="130000"/>
                </a:schemeClr>
              </a:gs>
              <a:gs pos="80000">
                <a:schemeClr val="accent1">
                  <a:hueOff val="0"/>
                  <a:satOff val="0"/>
                  <a:lumOff val="0"/>
                  <a:alphaOff val="0"/>
                  <a:shade val="93000"/>
                  <a:satMod val="130000"/>
                </a:schemeClr>
              </a:gs>
              <a:gs pos="100000">
                <a:schemeClr val="accent1">
                  <a:hueOff val="0"/>
                  <a:satOff val="0"/>
                  <a:lumOff val="0"/>
                  <a:alphaOff val="0"/>
                  <a:shade val="94000"/>
                  <a:satMod val="135000"/>
                </a:schemeClr>
              </a:gs>
            </a:gsLst>
            <a:lin ang="16200000"/>
          </a:gradFill>
          <a:ln>
            <a:noFill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2"/>
          <a:fontRef idx="minor"/>
        </p:style>
        <p:txBody>
          <a:bodyPr lIns="204840" rIns="141120" tIns="134280" bIns="134280" anchor="ctr"/>
          <a:p>
            <a:pPr algn="ctr">
              <a:lnSpc>
                <a:spcPct val="90000"/>
              </a:lnSpc>
              <a:spcAft>
                <a:spcPts val="1295"/>
              </a:spcAft>
            </a:pPr>
            <a:r>
              <a:rPr b="0" lang="en-HK" sz="3700" spc="-1" strike="noStrike">
                <a:solidFill>
                  <a:srgbClr val="ffffff"/>
                </a:solidFill>
                <a:latin typeface="Calibri"/>
                <a:ea typeface="宋体"/>
              </a:rPr>
              <a:t>Price</a:t>
            </a:r>
            <a:endParaRPr b="0" lang="en-HK" sz="3700" spc="-1" strike="noStrike">
              <a:latin typeface="Arial"/>
            </a:endParaRPr>
          </a:p>
        </p:txBody>
      </p:sp>
      <p:sp>
        <p:nvSpPr>
          <p:cNvPr id="153" name="CustomShape 7"/>
          <p:cNvSpPr/>
          <p:nvPr/>
        </p:nvSpPr>
        <p:spPr>
          <a:xfrm rot="5400000">
            <a:off x="6185160" y="531000"/>
            <a:ext cx="1043280" cy="5200200"/>
          </a:xfrm>
          <a:prstGeom prst="round2SameRect">
            <a:avLst>
              <a:gd name="adj1" fmla="val 16667"/>
              <a:gd name="adj2" fmla="val 0"/>
            </a:avLst>
          </a:prstGeom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ln>
            <a:solidFill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solidFill>
            <a:round/>
          </a:ln>
        </p:spPr>
        <p:style>
          <a:lnRef idx="1"/>
          <a:fillRef idx="0"/>
          <a:effectRef idx="0"/>
          <a:fontRef idx="minor"/>
        </p:style>
        <p:txBody>
          <a:bodyPr lIns="247680" rIns="247680" tIns="123840" bIns="123840" anchor="ctr" rot="-5400000"/>
          <a:p>
            <a:pPr lvl="1" marL="228600" indent="-228240">
              <a:lnSpc>
                <a:spcPct val="90000"/>
              </a:lnSpc>
              <a:spcAft>
                <a:spcPts val="360"/>
              </a:spcAft>
              <a:buClr>
                <a:srgbClr val="000000"/>
              </a:buClr>
              <a:buFont typeface="Arial"/>
              <a:buChar char="•"/>
            </a:pPr>
            <a:r>
              <a:rPr b="1" lang="en-HK" sz="2400" spc="-1" strike="noStrike">
                <a:solidFill>
                  <a:srgbClr val="000000"/>
                </a:solidFill>
                <a:latin typeface="Calibri"/>
                <a:ea typeface="宋体"/>
              </a:rPr>
              <a:t>Ample storage space</a:t>
            </a:r>
            <a:endParaRPr b="0" lang="en-HK" sz="2400" spc="-1" strike="noStrike">
              <a:latin typeface="Arial"/>
            </a:endParaRPr>
          </a:p>
          <a:p>
            <a:pPr lvl="1" marL="228600" indent="-228240">
              <a:lnSpc>
                <a:spcPct val="90000"/>
              </a:lnSpc>
              <a:spcAft>
                <a:spcPts val="360"/>
              </a:spcAft>
              <a:buClr>
                <a:srgbClr val="000000"/>
              </a:buClr>
              <a:buFont typeface="Arial"/>
              <a:buChar char="•"/>
            </a:pPr>
            <a:r>
              <a:rPr b="1" lang="en-HK" sz="2400" spc="-1" strike="noStrike">
                <a:solidFill>
                  <a:srgbClr val="000000"/>
                </a:solidFill>
                <a:latin typeface="Calibri"/>
                <a:ea typeface="宋体"/>
              </a:rPr>
              <a:t>Third party tool integration</a:t>
            </a:r>
            <a:endParaRPr b="0" lang="en-HK" sz="2400" spc="-1" strike="noStrike">
              <a:latin typeface="Arial"/>
            </a:endParaRPr>
          </a:p>
          <a:p>
            <a:pPr lvl="1" marL="228600" indent="-228240">
              <a:lnSpc>
                <a:spcPct val="90000"/>
              </a:lnSpc>
              <a:spcAft>
                <a:spcPts val="360"/>
              </a:spcAft>
              <a:buClr>
                <a:srgbClr val="000000"/>
              </a:buClr>
              <a:buFont typeface="Arial"/>
              <a:buChar char="•"/>
            </a:pPr>
            <a:r>
              <a:rPr b="1" lang="en-HK" sz="2400" spc="-1" strike="noStrike">
                <a:solidFill>
                  <a:srgbClr val="000000"/>
                </a:solidFill>
                <a:latin typeface="Calibri"/>
                <a:ea typeface="宋体"/>
              </a:rPr>
              <a:t>Cloud integration</a:t>
            </a:r>
            <a:endParaRPr b="0" lang="en-HK" sz="2400" spc="-1" strike="noStrike">
              <a:latin typeface="Arial"/>
            </a:endParaRPr>
          </a:p>
          <a:p>
            <a:pPr lvl="1" marL="228600" indent="-228240">
              <a:lnSpc>
                <a:spcPct val="90000"/>
              </a:lnSpc>
              <a:spcAft>
                <a:spcPts val="360"/>
              </a:spcAft>
              <a:buClr>
                <a:srgbClr val="000000"/>
              </a:buClr>
              <a:buFont typeface="Arial"/>
              <a:buChar char="•"/>
            </a:pPr>
            <a:r>
              <a:rPr b="1" lang="en-HK" sz="2400" spc="-1" strike="noStrike">
                <a:solidFill>
                  <a:srgbClr val="000000"/>
                </a:solidFill>
                <a:latin typeface="Calibri"/>
                <a:ea typeface="宋体"/>
              </a:rPr>
              <a:t>Mobile device integration</a:t>
            </a:r>
            <a:endParaRPr b="0" lang="en-HK" sz="2400" spc="-1" strike="noStrike">
              <a:latin typeface="Arial"/>
            </a:endParaRPr>
          </a:p>
        </p:txBody>
      </p:sp>
      <p:sp>
        <p:nvSpPr>
          <p:cNvPr id="154" name="CustomShape 8"/>
          <p:cNvSpPr/>
          <p:nvPr/>
        </p:nvSpPr>
        <p:spPr>
          <a:xfrm>
            <a:off x="1181880" y="2479320"/>
            <a:ext cx="2925000" cy="130392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chemeClr val="accent1">
                  <a:hueOff val="0"/>
                  <a:satOff val="0"/>
                  <a:lumOff val="0"/>
                  <a:alphaOff val="0"/>
                  <a:shade val="51000"/>
                  <a:satMod val="130000"/>
                </a:schemeClr>
              </a:gs>
              <a:gs pos="80000">
                <a:schemeClr val="accent1">
                  <a:hueOff val="0"/>
                  <a:satOff val="0"/>
                  <a:lumOff val="0"/>
                  <a:alphaOff val="0"/>
                  <a:shade val="93000"/>
                  <a:satMod val="130000"/>
                </a:schemeClr>
              </a:gs>
              <a:gs pos="100000">
                <a:schemeClr val="accent1">
                  <a:hueOff val="0"/>
                  <a:satOff val="0"/>
                  <a:lumOff val="0"/>
                  <a:alphaOff val="0"/>
                  <a:shade val="94000"/>
                  <a:satMod val="135000"/>
                </a:schemeClr>
              </a:gs>
            </a:gsLst>
            <a:lin ang="16200000"/>
          </a:gradFill>
          <a:ln>
            <a:noFill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2"/>
          <a:fontRef idx="minor"/>
        </p:style>
        <p:txBody>
          <a:bodyPr lIns="204840" rIns="141120" tIns="134280" bIns="134280" anchor="ctr"/>
          <a:p>
            <a:pPr algn="ctr">
              <a:lnSpc>
                <a:spcPct val="90000"/>
              </a:lnSpc>
              <a:spcAft>
                <a:spcPts val="1295"/>
              </a:spcAft>
            </a:pPr>
            <a:r>
              <a:rPr b="0" lang="en-HK" sz="3700" spc="-1" strike="noStrike">
                <a:solidFill>
                  <a:srgbClr val="ffffff"/>
                </a:solidFill>
                <a:latin typeface="Calibri"/>
                <a:ea typeface="宋体"/>
              </a:rPr>
              <a:t>Features</a:t>
            </a:r>
            <a:endParaRPr b="0" lang="en-HK" sz="3700" spc="-1" strike="noStrike">
              <a:latin typeface="Arial"/>
            </a:endParaRPr>
          </a:p>
        </p:txBody>
      </p:sp>
      <p:sp>
        <p:nvSpPr>
          <p:cNvPr id="155" name="CustomShape 9"/>
          <p:cNvSpPr/>
          <p:nvPr/>
        </p:nvSpPr>
        <p:spPr>
          <a:xfrm rot="5400000">
            <a:off x="6185160" y="1900800"/>
            <a:ext cx="1043280" cy="5200200"/>
          </a:xfrm>
          <a:prstGeom prst="round2SameRect">
            <a:avLst>
              <a:gd name="adj1" fmla="val 16667"/>
              <a:gd name="adj2" fmla="val 0"/>
            </a:avLst>
          </a:prstGeom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ln>
            <a:solidFill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solidFill>
            <a:round/>
          </a:ln>
        </p:spPr>
        <p:style>
          <a:lnRef idx="1"/>
          <a:fillRef idx="0"/>
          <a:effectRef idx="0"/>
          <a:fontRef idx="minor"/>
        </p:style>
        <p:txBody>
          <a:bodyPr lIns="247680" rIns="247680" tIns="123840" bIns="123840" anchor="ctr" rot="-5400000"/>
          <a:p>
            <a:pPr lvl="1" marL="285840" indent="-285480">
              <a:lnSpc>
                <a:spcPct val="90000"/>
              </a:lnSpc>
              <a:spcAft>
                <a:spcPts val="420"/>
              </a:spcAft>
              <a:buClr>
                <a:srgbClr val="000000"/>
              </a:buClr>
              <a:buFont typeface="Arial"/>
              <a:buChar char="•"/>
            </a:pPr>
            <a:r>
              <a:rPr b="1" lang="en-HK" sz="2800" spc="-1" strike="noStrike">
                <a:solidFill>
                  <a:srgbClr val="000000"/>
                </a:solidFill>
                <a:latin typeface="Calibri"/>
                <a:ea typeface="宋体"/>
              </a:rPr>
              <a:t>Not pretty, but acceptable</a:t>
            </a:r>
            <a:endParaRPr b="0" lang="en-HK" sz="2800" spc="-1" strike="noStrike">
              <a:latin typeface="Arial"/>
            </a:endParaRPr>
          </a:p>
        </p:txBody>
      </p:sp>
      <p:sp>
        <p:nvSpPr>
          <p:cNvPr id="156" name="CustomShape 10"/>
          <p:cNvSpPr/>
          <p:nvPr/>
        </p:nvSpPr>
        <p:spPr>
          <a:xfrm>
            <a:off x="1181880" y="3848760"/>
            <a:ext cx="2925000" cy="130392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chemeClr val="accent1">
                  <a:hueOff val="0"/>
                  <a:satOff val="0"/>
                  <a:lumOff val="0"/>
                  <a:alphaOff val="0"/>
                  <a:shade val="51000"/>
                  <a:satMod val="130000"/>
                </a:schemeClr>
              </a:gs>
              <a:gs pos="80000">
                <a:schemeClr val="accent1">
                  <a:hueOff val="0"/>
                  <a:satOff val="0"/>
                  <a:lumOff val="0"/>
                  <a:alphaOff val="0"/>
                  <a:shade val="93000"/>
                  <a:satMod val="130000"/>
                </a:schemeClr>
              </a:gs>
              <a:gs pos="100000">
                <a:schemeClr val="accent1">
                  <a:hueOff val="0"/>
                  <a:satOff val="0"/>
                  <a:lumOff val="0"/>
                  <a:alphaOff val="0"/>
                  <a:shade val="94000"/>
                  <a:satMod val="135000"/>
                </a:schemeClr>
              </a:gs>
            </a:gsLst>
            <a:lin ang="16200000"/>
          </a:gradFill>
          <a:ln>
            <a:noFill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2"/>
          <a:fontRef idx="minor"/>
        </p:style>
        <p:txBody>
          <a:bodyPr lIns="204840" rIns="141120" tIns="134280" bIns="134280" anchor="ctr"/>
          <a:p>
            <a:pPr algn="ctr">
              <a:lnSpc>
                <a:spcPct val="90000"/>
              </a:lnSpc>
              <a:spcAft>
                <a:spcPts val="1295"/>
              </a:spcAft>
            </a:pPr>
            <a:r>
              <a:rPr b="0" lang="en-HK" sz="3700" spc="-1" strike="noStrike">
                <a:solidFill>
                  <a:srgbClr val="ffffff"/>
                </a:solidFill>
                <a:latin typeface="Calibri"/>
                <a:ea typeface="宋体"/>
              </a:rPr>
              <a:t>User Interface</a:t>
            </a:r>
            <a:endParaRPr b="0" lang="en-HK" sz="3700" spc="-1" strike="noStrike">
              <a:latin typeface="Arial"/>
            </a:endParaRPr>
          </a:p>
        </p:txBody>
      </p:sp>
      <p:sp>
        <p:nvSpPr>
          <p:cNvPr id="157" name="CustomShape 11"/>
          <p:cNvSpPr/>
          <p:nvPr/>
        </p:nvSpPr>
        <p:spPr>
          <a:xfrm rot="5400000">
            <a:off x="6185160" y="3270240"/>
            <a:ext cx="1043280" cy="5200200"/>
          </a:xfrm>
          <a:prstGeom prst="round2SameRect">
            <a:avLst>
              <a:gd name="adj1" fmla="val 16667"/>
              <a:gd name="adj2" fmla="val 0"/>
            </a:avLst>
          </a:prstGeom>
          <a:solidFill>
            <a:schemeClr val="accent2">
              <a:lumMod val="40000"/>
              <a:lumOff val="60000"/>
              <a:alpha val="90000"/>
            </a:schemeClr>
          </a:solidFill>
          <a:ln>
            <a:solidFill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solidFill>
            <a:round/>
          </a:ln>
        </p:spPr>
        <p:style>
          <a:lnRef idx="1"/>
          <a:fillRef idx="0"/>
          <a:effectRef idx="0"/>
          <a:fontRef idx="minor"/>
        </p:style>
        <p:txBody>
          <a:bodyPr lIns="247680" rIns="247680" tIns="123840" bIns="123840" anchor="ctr" rot="-5400000"/>
          <a:p>
            <a:pPr lvl="1" marL="285840" indent="-285480">
              <a:lnSpc>
                <a:spcPct val="90000"/>
              </a:lnSpc>
              <a:spcAft>
                <a:spcPts val="420"/>
              </a:spcAft>
              <a:buClr>
                <a:srgbClr val="000000"/>
              </a:buClr>
              <a:buFont typeface="Arial"/>
              <a:buChar char="•"/>
            </a:pPr>
            <a:r>
              <a:rPr b="1" lang="en-HK" sz="2800" spc="-1" strike="noStrike">
                <a:solidFill>
                  <a:srgbClr val="000000"/>
                </a:solidFill>
                <a:latin typeface="Calibri"/>
                <a:ea typeface="宋体"/>
              </a:rPr>
              <a:t>MANUAL!!!</a:t>
            </a:r>
            <a:endParaRPr b="0" lang="en-HK" sz="2800" spc="-1" strike="noStrike">
              <a:latin typeface="Arial"/>
            </a:endParaRPr>
          </a:p>
        </p:txBody>
      </p:sp>
      <p:sp>
        <p:nvSpPr>
          <p:cNvPr id="158" name="CustomShape 12"/>
          <p:cNvSpPr/>
          <p:nvPr/>
        </p:nvSpPr>
        <p:spPr>
          <a:xfrm>
            <a:off x="1181880" y="5218560"/>
            <a:ext cx="2925000" cy="1303920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>
            <a:noFill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2"/>
          <a:fontRef idx="minor"/>
        </p:style>
        <p:txBody>
          <a:bodyPr lIns="204840" rIns="141120" tIns="134280" bIns="134280" anchor="ctr"/>
          <a:p>
            <a:pPr algn="ctr">
              <a:lnSpc>
                <a:spcPct val="90000"/>
              </a:lnSpc>
              <a:spcAft>
                <a:spcPts val="1295"/>
              </a:spcAft>
            </a:pPr>
            <a:r>
              <a:rPr b="0" lang="en-HK" sz="3700" spc="-1" strike="noStrike">
                <a:solidFill>
                  <a:srgbClr val="ffffff"/>
                </a:solidFill>
                <a:latin typeface="Calibri"/>
                <a:ea typeface="宋体"/>
              </a:rPr>
              <a:t>Functioning</a:t>
            </a:r>
            <a:endParaRPr b="0" lang="en-HK" sz="3700" spc="-1" strike="noStrike">
              <a:latin typeface="Arial"/>
            </a:endParaRPr>
          </a:p>
        </p:txBody>
      </p:sp>
    </p:spTree>
  </p:cSld>
  <p:timing>
    <p:tnLst>
      <p:par>
        <p:cTn id="19" dur="indefinite" restart="never" nodeType="tmRoot">
          <p:childTnLst>
            <p:seq>
              <p:cTn id="2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CustomShape 1"/>
          <p:cNvSpPr/>
          <p:nvPr/>
        </p:nvSpPr>
        <p:spPr>
          <a:xfrm>
            <a:off x="174240" y="220680"/>
            <a:ext cx="7322040" cy="69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HK" sz="4000" spc="-1" strike="noStrike">
                <a:solidFill>
                  <a:srgbClr val="000000"/>
                </a:solidFill>
                <a:latin typeface="微软雅黑"/>
                <a:ea typeface="微软雅黑"/>
              </a:rPr>
              <a:t>Problem Definition </a:t>
            </a:r>
            <a:endParaRPr b="0" lang="en-HK" sz="4000" spc="-1" strike="noStrike">
              <a:latin typeface="Arial"/>
            </a:endParaRPr>
          </a:p>
        </p:txBody>
      </p:sp>
      <p:sp>
        <p:nvSpPr>
          <p:cNvPr id="160" name="CustomShape 2"/>
          <p:cNvSpPr/>
          <p:nvPr/>
        </p:nvSpPr>
        <p:spPr>
          <a:xfrm>
            <a:off x="0" y="189000"/>
            <a:ext cx="144000" cy="463320"/>
          </a:xfrm>
          <a:prstGeom prst="rect">
            <a:avLst/>
          </a:prstGeom>
          <a:solidFill>
            <a:srgbClr val="1c488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61" name="Picture 8" descr=""/>
          <p:cNvPicPr/>
          <p:nvPr/>
        </p:nvPicPr>
        <p:blipFill>
          <a:blip r:embed="rId1"/>
          <a:stretch/>
        </p:blipFill>
        <p:spPr>
          <a:xfrm>
            <a:off x="864360" y="1115280"/>
            <a:ext cx="10125360" cy="54014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1" dur="indefinite" restart="never" nodeType="tmRoot">
          <p:childTnLst>
            <p:seq>
              <p:cTn id="2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CustomShape 1"/>
          <p:cNvSpPr/>
          <p:nvPr/>
        </p:nvSpPr>
        <p:spPr>
          <a:xfrm>
            <a:off x="8477640" y="0"/>
            <a:ext cx="6420960" cy="6857640"/>
          </a:xfrm>
          <a:custGeom>
            <a:avLst/>
            <a:gdLst/>
            <a:ahLst/>
            <a:rect l="l" t="t" r="r" b="b"/>
            <a:pathLst>
              <a:path w="5769204" h="6858000">
                <a:moveTo>
                  <a:pt x="1883645" y="9427"/>
                </a:moveTo>
                <a:lnTo>
                  <a:pt x="5769204" y="0"/>
                </a:lnTo>
                <a:lnTo>
                  <a:pt x="5769204" y="6858000"/>
                </a:lnTo>
                <a:lnTo>
                  <a:pt x="0" y="6858000"/>
                </a:lnTo>
                <a:lnTo>
                  <a:pt x="1883645" y="9427"/>
                </a:lnTo>
                <a:close/>
              </a:path>
            </a:pathLst>
          </a:custGeom>
          <a:solidFill>
            <a:srgbClr val="aadcf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3" name="CustomShape 2"/>
          <p:cNvSpPr/>
          <p:nvPr/>
        </p:nvSpPr>
        <p:spPr>
          <a:xfrm>
            <a:off x="174240" y="220680"/>
            <a:ext cx="7322040" cy="69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HK" sz="4000" spc="-1" strike="noStrike">
                <a:solidFill>
                  <a:srgbClr val="000000"/>
                </a:solidFill>
                <a:latin typeface="微软雅黑"/>
                <a:ea typeface="微软雅黑"/>
              </a:rPr>
              <a:t>Our solution</a:t>
            </a:r>
            <a:endParaRPr b="0" lang="en-HK" sz="4000" spc="-1" strike="noStrike">
              <a:latin typeface="Arial"/>
            </a:endParaRPr>
          </a:p>
        </p:txBody>
      </p:sp>
      <p:sp>
        <p:nvSpPr>
          <p:cNvPr id="164" name="CustomShape 3"/>
          <p:cNvSpPr/>
          <p:nvPr/>
        </p:nvSpPr>
        <p:spPr>
          <a:xfrm>
            <a:off x="0" y="189000"/>
            <a:ext cx="144000" cy="463320"/>
          </a:xfrm>
          <a:prstGeom prst="rect">
            <a:avLst/>
          </a:prstGeom>
          <a:solidFill>
            <a:srgbClr val="1c488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5" name="TextShape 4"/>
          <p:cNvSpPr txBox="1"/>
          <p:nvPr/>
        </p:nvSpPr>
        <p:spPr>
          <a:xfrm>
            <a:off x="917640" y="1958400"/>
            <a:ext cx="10512360" cy="334512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b="0" i="1" lang="zh-CN" sz="6000" spc="-1" strike="noStrike">
                <a:solidFill>
                  <a:srgbClr val="000000"/>
                </a:solidFill>
                <a:latin typeface="Calibri"/>
                <a:ea typeface="宋体"/>
              </a:rPr>
              <a:t>An intelligent search engine</a:t>
            </a:r>
            <a:endParaRPr b="0" lang="zh-CN" sz="6000" spc="-1" strike="noStrike">
              <a:solidFill>
                <a:srgbClr val="000000"/>
              </a:solidFill>
              <a:latin typeface="Calibri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b="0" i="1" lang="zh-CN" sz="6000" spc="-1" strike="noStrike">
                <a:solidFill>
                  <a:srgbClr val="000000"/>
                </a:solidFill>
                <a:latin typeface="Calibri"/>
                <a:ea typeface="宋体"/>
              </a:rPr>
              <a:t>powered by </a:t>
            </a:r>
            <a:endParaRPr b="0" lang="zh-CN" sz="6000" spc="-1" strike="noStrike">
              <a:solidFill>
                <a:srgbClr val="000000"/>
              </a:solidFill>
              <a:latin typeface="Calibri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b="0" i="1" lang="zh-CN" sz="6000" spc="-1" strike="noStrike">
                <a:solidFill>
                  <a:srgbClr val="000000"/>
                </a:solidFill>
                <a:latin typeface="Calibri"/>
                <a:ea typeface="宋体"/>
              </a:rPr>
              <a:t>state-of-the-art NLP technology</a:t>
            </a:r>
            <a:endParaRPr b="0" lang="zh-CN" sz="6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timing>
    <p:tnLst>
      <p:par>
        <p:cTn id="23" dur="indefinite" restart="never" nodeType="tmRoot">
          <p:childTnLst>
            <p:seq>
              <p:cTn id="2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CustomShape 1"/>
          <p:cNvSpPr/>
          <p:nvPr/>
        </p:nvSpPr>
        <p:spPr>
          <a:xfrm rot="21255600">
            <a:off x="12630960" y="-147600"/>
            <a:ext cx="2435760" cy="3543120"/>
          </a:xfrm>
          <a:custGeom>
            <a:avLst/>
            <a:gdLst/>
            <a:ahLst/>
            <a:rect l="l" t="t" r="r" b="b"/>
            <a:pathLst>
              <a:path w="2436495" h="3543376">
                <a:moveTo>
                  <a:pt x="0" y="0"/>
                </a:moveTo>
                <a:lnTo>
                  <a:pt x="2436495" y="249674"/>
                </a:lnTo>
                <a:lnTo>
                  <a:pt x="2093214" y="3543376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7" name="CustomShape 2"/>
          <p:cNvSpPr/>
          <p:nvPr/>
        </p:nvSpPr>
        <p:spPr>
          <a:xfrm rot="10452600">
            <a:off x="12545280" y="146160"/>
            <a:ext cx="1067760" cy="1552320"/>
          </a:xfrm>
          <a:custGeom>
            <a:avLst/>
            <a:gdLst/>
            <a:ahLst/>
            <a:rect l="l" t="t" r="r" b="b"/>
            <a:pathLst>
              <a:path w="2436495" h="3543376">
                <a:moveTo>
                  <a:pt x="0" y="0"/>
                </a:moveTo>
                <a:lnTo>
                  <a:pt x="2436495" y="249674"/>
                </a:lnTo>
                <a:lnTo>
                  <a:pt x="2093214" y="3543376"/>
                </a:lnTo>
                <a:lnTo>
                  <a:pt x="0" y="0"/>
                </a:lnTo>
                <a:close/>
              </a:path>
            </a:pathLst>
          </a:custGeom>
          <a:solidFill>
            <a:srgbClr val="d9d9d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8" name="CustomShape 3"/>
          <p:cNvSpPr/>
          <p:nvPr/>
        </p:nvSpPr>
        <p:spPr>
          <a:xfrm>
            <a:off x="0" y="189000"/>
            <a:ext cx="144000" cy="463320"/>
          </a:xfrm>
          <a:prstGeom prst="rect">
            <a:avLst/>
          </a:prstGeom>
          <a:solidFill>
            <a:srgbClr val="1c488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9" name="CustomShape 4"/>
          <p:cNvSpPr/>
          <p:nvPr/>
        </p:nvSpPr>
        <p:spPr>
          <a:xfrm>
            <a:off x="174240" y="220680"/>
            <a:ext cx="8452080" cy="69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HK" sz="4000" spc="-1" strike="noStrike">
                <a:solidFill>
                  <a:srgbClr val="000000"/>
                </a:solidFill>
                <a:latin typeface="微软雅黑"/>
                <a:ea typeface="微软雅黑"/>
              </a:rPr>
              <a:t>Identify. Summarize. Extract.</a:t>
            </a:r>
            <a:endParaRPr b="0" lang="en-HK" sz="4000" spc="-1" strike="noStrike">
              <a:latin typeface="Arial"/>
            </a:endParaRPr>
          </a:p>
        </p:txBody>
      </p:sp>
      <p:pic>
        <p:nvPicPr>
          <p:cNvPr id="170" name="圖片 1" descr=""/>
          <p:cNvPicPr/>
          <p:nvPr/>
        </p:nvPicPr>
        <p:blipFill>
          <a:blip r:embed="rId1"/>
          <a:stretch/>
        </p:blipFill>
        <p:spPr>
          <a:xfrm>
            <a:off x="176400" y="862560"/>
            <a:ext cx="12188520" cy="5828040"/>
          </a:xfrm>
          <a:prstGeom prst="rect">
            <a:avLst/>
          </a:prstGeom>
          <a:ln>
            <a:noFill/>
          </a:ln>
        </p:spPr>
      </p:pic>
      <p:pic>
        <p:nvPicPr>
          <p:cNvPr id="171" name="圖片 2" descr=""/>
          <p:cNvPicPr/>
          <p:nvPr/>
        </p:nvPicPr>
        <p:blipFill>
          <a:blip r:embed="rId2"/>
          <a:stretch/>
        </p:blipFill>
        <p:spPr>
          <a:xfrm>
            <a:off x="173880" y="836280"/>
            <a:ext cx="12188520" cy="5841000"/>
          </a:xfrm>
          <a:prstGeom prst="rect">
            <a:avLst/>
          </a:prstGeom>
          <a:ln>
            <a:noFill/>
          </a:ln>
        </p:spPr>
      </p:pic>
      <p:pic>
        <p:nvPicPr>
          <p:cNvPr id="172" name="圖片 3" descr=""/>
          <p:cNvPicPr/>
          <p:nvPr/>
        </p:nvPicPr>
        <p:blipFill>
          <a:blip r:embed="rId3"/>
          <a:stretch/>
        </p:blipFill>
        <p:spPr>
          <a:xfrm>
            <a:off x="173880" y="849240"/>
            <a:ext cx="12188520" cy="5853960"/>
          </a:xfrm>
          <a:prstGeom prst="rect">
            <a:avLst/>
          </a:prstGeom>
          <a:ln>
            <a:noFill/>
          </a:ln>
        </p:spPr>
      </p:pic>
      <p:pic>
        <p:nvPicPr>
          <p:cNvPr id="173" name="圖片 4" descr=""/>
          <p:cNvPicPr/>
          <p:nvPr/>
        </p:nvPicPr>
        <p:blipFill>
          <a:blip r:embed="rId4"/>
          <a:stretch/>
        </p:blipFill>
        <p:spPr>
          <a:xfrm>
            <a:off x="171000" y="845640"/>
            <a:ext cx="12188520" cy="58575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5" dur="indefinite" restart="never" nodeType="tmRoot">
          <p:childTnLst>
            <p:seq>
              <p:cTn id="26" dur="indefinite" nodeType="mainSeq">
                <p:childTnLst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CustomShape 1"/>
          <p:cNvSpPr/>
          <p:nvPr/>
        </p:nvSpPr>
        <p:spPr>
          <a:xfrm>
            <a:off x="8478360" y="0"/>
            <a:ext cx="6420960" cy="6857640"/>
          </a:xfrm>
          <a:custGeom>
            <a:avLst/>
            <a:gdLst/>
            <a:ahLst/>
            <a:rect l="l" t="t" r="r" b="b"/>
            <a:pathLst>
              <a:path w="5769204" h="6858000">
                <a:moveTo>
                  <a:pt x="1883645" y="9427"/>
                </a:moveTo>
                <a:lnTo>
                  <a:pt x="5769204" y="0"/>
                </a:lnTo>
                <a:lnTo>
                  <a:pt x="5769204" y="6858000"/>
                </a:lnTo>
                <a:lnTo>
                  <a:pt x="0" y="6858000"/>
                </a:lnTo>
                <a:lnTo>
                  <a:pt x="1883645" y="9427"/>
                </a:lnTo>
                <a:close/>
              </a:path>
            </a:pathLst>
          </a:custGeom>
          <a:solidFill>
            <a:srgbClr val="0369a3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5" name="CustomShape 2"/>
          <p:cNvSpPr/>
          <p:nvPr/>
        </p:nvSpPr>
        <p:spPr>
          <a:xfrm>
            <a:off x="174240" y="220680"/>
            <a:ext cx="8939160" cy="69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HK" sz="4000" spc="-1" strike="noStrike">
                <a:solidFill>
                  <a:srgbClr val="000000"/>
                </a:solidFill>
                <a:latin typeface="微软雅黑"/>
                <a:ea typeface="微软雅黑"/>
              </a:rPr>
              <a:t>End-to-End Enterprise Software</a:t>
            </a:r>
            <a:endParaRPr b="0" lang="en-HK" sz="4000" spc="-1" strike="noStrike">
              <a:latin typeface="Arial"/>
            </a:endParaRPr>
          </a:p>
        </p:txBody>
      </p:sp>
      <p:sp>
        <p:nvSpPr>
          <p:cNvPr id="176" name="CustomShape 3"/>
          <p:cNvSpPr/>
          <p:nvPr/>
        </p:nvSpPr>
        <p:spPr>
          <a:xfrm>
            <a:off x="0" y="189000"/>
            <a:ext cx="144000" cy="463320"/>
          </a:xfrm>
          <a:prstGeom prst="rect">
            <a:avLst/>
          </a:prstGeom>
          <a:solidFill>
            <a:srgbClr val="1c488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77" name="Group 4"/>
          <p:cNvGrpSpPr/>
          <p:nvPr/>
        </p:nvGrpSpPr>
        <p:grpSpPr>
          <a:xfrm>
            <a:off x="2031120" y="1185480"/>
            <a:ext cx="8125920" cy="5418360"/>
            <a:chOff x="2031120" y="1185480"/>
            <a:chExt cx="8125920" cy="5418360"/>
          </a:xfrm>
        </p:grpSpPr>
        <p:sp>
          <p:nvSpPr>
            <p:cNvPr id="178" name="CustomShape 5"/>
            <p:cNvSpPr/>
            <p:nvPr/>
          </p:nvSpPr>
          <p:spPr>
            <a:xfrm rot="16200000">
              <a:off x="2707920" y="509040"/>
              <a:ext cx="2709000" cy="4062600"/>
            </a:xfrm>
            <a:prstGeom prst="round1Rect">
              <a:avLst>
                <a:gd name="adj" fmla="val 16667"/>
              </a:avLst>
            </a:prstGeom>
            <a:solidFill>
              <a:schemeClr val="accent1">
                <a:hueOff val="0"/>
                <a:satOff val="0"/>
                <a:lumOff val="0"/>
                <a:alphaOff val="0"/>
              </a:schemeClr>
            </a:solidFill>
            <a:ln>
              <a:solidFill>
                <a:schemeClr val="lt1">
                  <a:hueOff val="0"/>
                  <a:satOff val="0"/>
                  <a:lumOff val="0"/>
                  <a:alphaOff val="0"/>
                </a:schemeClr>
              </a:solidFill>
              <a:round/>
            </a:ln>
          </p:spPr>
          <p:style>
            <a:lnRef idx="2"/>
            <a:fillRef idx="0"/>
            <a:effectRef idx="0"/>
            <a:fontRef idx="minor"/>
          </p:style>
          <p:txBody>
            <a:bodyPr lIns="255960" rIns="255960" tIns="255960" bIns="255960" anchor="ctr" vert="vert" rot="5400000"/>
            <a:p>
              <a:pPr algn="ctr">
                <a:lnSpc>
                  <a:spcPct val="90000"/>
                </a:lnSpc>
                <a:spcAft>
                  <a:spcPts val="1261"/>
                </a:spcAft>
              </a:pPr>
              <a:r>
                <a:rPr b="1" lang="en-HK" sz="3600" spc="-1" strike="noStrike">
                  <a:solidFill>
                    <a:srgbClr val="ffffff"/>
                  </a:solidFill>
                  <a:latin typeface="Calibri"/>
                  <a:ea typeface="宋体"/>
                </a:rPr>
                <a:t>Team Collaboration</a:t>
              </a:r>
              <a:endParaRPr b="0" lang="en-HK" sz="3600" spc="-1" strike="noStrike">
                <a:latin typeface="Arial"/>
              </a:endParaRPr>
            </a:p>
            <a:p>
              <a:pPr algn="ctr">
                <a:lnSpc>
                  <a:spcPct val="90000"/>
                </a:lnSpc>
                <a:spcAft>
                  <a:spcPts val="700"/>
                </a:spcAft>
              </a:pPr>
              <a:r>
                <a:rPr b="0" lang="en-HK" sz="2000" spc="-1" strike="noStrike">
                  <a:solidFill>
                    <a:srgbClr val="ffffff"/>
                  </a:solidFill>
                  <a:latin typeface="Calibri"/>
                  <a:ea typeface="宋体"/>
                </a:rPr>
                <a:t>Boost boost, transparency</a:t>
              </a:r>
              <a:endParaRPr b="0" lang="en-HK" sz="2000" spc="-1" strike="noStrike">
                <a:latin typeface="Arial"/>
              </a:endParaRPr>
            </a:p>
          </p:txBody>
        </p:sp>
        <p:sp>
          <p:nvSpPr>
            <p:cNvPr id="179" name="CustomShape 6"/>
            <p:cNvSpPr/>
            <p:nvPr/>
          </p:nvSpPr>
          <p:spPr>
            <a:xfrm>
              <a:off x="6094080" y="1185480"/>
              <a:ext cx="4062600" cy="2709000"/>
            </a:xfrm>
            <a:prstGeom prst="round1Rect">
              <a:avLst>
                <a:gd name="adj" fmla="val 16667"/>
              </a:avLst>
            </a:prstGeom>
            <a:solidFill>
              <a:schemeClr val="accent1">
                <a:hueOff val="0"/>
                <a:satOff val="0"/>
                <a:lumOff val="0"/>
                <a:alphaOff val="0"/>
              </a:schemeClr>
            </a:solidFill>
            <a:ln>
              <a:solidFill>
                <a:schemeClr val="lt1">
                  <a:hueOff val="0"/>
                  <a:satOff val="0"/>
                  <a:lumOff val="0"/>
                  <a:alphaOff val="0"/>
                </a:schemeClr>
              </a:solidFill>
              <a:round/>
            </a:ln>
          </p:spPr>
          <p:style>
            <a:lnRef idx="2"/>
            <a:fillRef idx="0"/>
            <a:effectRef idx="0"/>
            <a:fontRef idx="minor"/>
          </p:style>
          <p:txBody>
            <a:bodyPr lIns="255960" rIns="255960" tIns="255960" bIns="255960" anchor="ctr"/>
            <a:p>
              <a:pPr algn="ctr">
                <a:lnSpc>
                  <a:spcPct val="90000"/>
                </a:lnSpc>
                <a:spcAft>
                  <a:spcPts val="1261"/>
                </a:spcAft>
              </a:pPr>
              <a:r>
                <a:rPr b="1" lang="en-HK" sz="3600" spc="-1" strike="noStrike">
                  <a:solidFill>
                    <a:srgbClr val="ffffff"/>
                  </a:solidFill>
                  <a:latin typeface="Calibri"/>
                  <a:ea typeface="宋体"/>
                </a:rPr>
                <a:t>Project Management</a:t>
              </a:r>
              <a:endParaRPr b="0" lang="en-HK" sz="3600" spc="-1" strike="noStrike">
                <a:latin typeface="Arial"/>
              </a:endParaRPr>
            </a:p>
            <a:p>
              <a:pPr algn="ctr">
                <a:lnSpc>
                  <a:spcPct val="90000"/>
                </a:lnSpc>
                <a:spcAft>
                  <a:spcPts val="700"/>
                </a:spcAft>
              </a:pPr>
              <a:r>
                <a:rPr b="0" lang="en-HK" sz="2000" spc="-1" strike="noStrike">
                  <a:solidFill>
                    <a:srgbClr val="ffffff"/>
                  </a:solidFill>
                  <a:latin typeface="Calibri"/>
                  <a:ea typeface="宋体"/>
                </a:rPr>
                <a:t>Streamline work processes</a:t>
              </a:r>
              <a:endParaRPr b="0" lang="en-HK" sz="2000" spc="-1" strike="noStrike">
                <a:latin typeface="Arial"/>
              </a:endParaRPr>
            </a:p>
          </p:txBody>
        </p:sp>
        <p:sp>
          <p:nvSpPr>
            <p:cNvPr id="180" name="CustomShape 7"/>
            <p:cNvSpPr/>
            <p:nvPr/>
          </p:nvSpPr>
          <p:spPr>
            <a:xfrm rot="10800000">
              <a:off x="2031480" y="3894840"/>
              <a:ext cx="4062600" cy="2709000"/>
            </a:xfrm>
            <a:prstGeom prst="round1Rect">
              <a:avLst>
                <a:gd name="adj" fmla="val 16667"/>
              </a:avLst>
            </a:prstGeom>
            <a:solidFill>
              <a:schemeClr val="accent1">
                <a:hueOff val="0"/>
                <a:satOff val="0"/>
                <a:lumOff val="0"/>
                <a:alphaOff val="0"/>
              </a:schemeClr>
            </a:solidFill>
            <a:ln>
              <a:solidFill>
                <a:schemeClr val="lt1">
                  <a:hueOff val="0"/>
                  <a:satOff val="0"/>
                  <a:lumOff val="0"/>
                  <a:alphaOff val="0"/>
                </a:schemeClr>
              </a:solidFill>
              <a:round/>
            </a:ln>
          </p:spPr>
          <p:style>
            <a:lnRef idx="2"/>
            <a:fillRef idx="0"/>
            <a:effectRef idx="0"/>
            <a:fontRef idx="minor"/>
          </p:style>
          <p:txBody>
            <a:bodyPr lIns="255960" rIns="255960" tIns="255960" bIns="255960" anchor="ctr" rot="10800000"/>
            <a:p>
              <a:pPr algn="ctr">
                <a:lnSpc>
                  <a:spcPct val="90000"/>
                </a:lnSpc>
                <a:spcAft>
                  <a:spcPts val="1261"/>
                </a:spcAft>
              </a:pPr>
              <a:r>
                <a:rPr b="1" lang="en-HK" sz="3600" spc="-1" strike="noStrike">
                  <a:solidFill>
                    <a:srgbClr val="ffffff"/>
                  </a:solidFill>
                  <a:latin typeface="Calibri"/>
                  <a:ea typeface="宋体"/>
                </a:rPr>
                <a:t>Knowledge Management</a:t>
              </a:r>
              <a:endParaRPr b="0" lang="en-HK" sz="3600" spc="-1" strike="noStrike">
                <a:latin typeface="Arial"/>
              </a:endParaRPr>
            </a:p>
            <a:p>
              <a:pPr algn="ctr">
                <a:lnSpc>
                  <a:spcPct val="90000"/>
                </a:lnSpc>
                <a:spcAft>
                  <a:spcPts val="700"/>
                </a:spcAft>
              </a:pPr>
              <a:r>
                <a:rPr b="0" lang="en-HK" sz="2000" spc="-1" strike="noStrike">
                  <a:solidFill>
                    <a:srgbClr val="ffffff"/>
                  </a:solidFill>
                  <a:latin typeface="Calibri"/>
                  <a:ea typeface="宋体"/>
                </a:rPr>
                <a:t>Enable smart, versatile searches</a:t>
              </a:r>
              <a:endParaRPr b="0" lang="en-HK" sz="2000" spc="-1" strike="noStrike">
                <a:latin typeface="Arial"/>
              </a:endParaRPr>
            </a:p>
          </p:txBody>
        </p:sp>
        <p:sp>
          <p:nvSpPr>
            <p:cNvPr id="181" name="CustomShape 8"/>
            <p:cNvSpPr/>
            <p:nvPr/>
          </p:nvSpPr>
          <p:spPr>
            <a:xfrm rot="5400000">
              <a:off x="6771240" y="3218040"/>
              <a:ext cx="2709000" cy="4062600"/>
            </a:xfrm>
            <a:prstGeom prst="round1Rect">
              <a:avLst>
                <a:gd name="adj" fmla="val 16667"/>
              </a:avLst>
            </a:prstGeom>
            <a:solidFill>
              <a:schemeClr val="accent1">
                <a:hueOff val="0"/>
                <a:satOff val="0"/>
                <a:lumOff val="0"/>
                <a:alphaOff val="0"/>
              </a:schemeClr>
            </a:solidFill>
            <a:ln>
              <a:solidFill>
                <a:schemeClr val="lt1">
                  <a:hueOff val="0"/>
                  <a:satOff val="0"/>
                  <a:lumOff val="0"/>
                  <a:alphaOff val="0"/>
                </a:schemeClr>
              </a:solidFill>
              <a:round/>
            </a:ln>
          </p:spPr>
          <p:style>
            <a:lnRef idx="2"/>
            <a:fillRef idx="0"/>
            <a:effectRef idx="0"/>
            <a:fontRef idx="minor"/>
          </p:style>
          <p:txBody>
            <a:bodyPr lIns="255960" rIns="255960" tIns="255960" bIns="255960" anchor="ctr" rot="-5400000"/>
            <a:p>
              <a:pPr algn="ctr">
                <a:lnSpc>
                  <a:spcPct val="90000"/>
                </a:lnSpc>
                <a:spcAft>
                  <a:spcPts val="1261"/>
                </a:spcAft>
              </a:pPr>
              <a:r>
                <a:rPr b="1" lang="en-HK" sz="3600" spc="-1" strike="noStrike">
                  <a:solidFill>
                    <a:srgbClr val="ffffff"/>
                  </a:solidFill>
                  <a:latin typeface="Calibri"/>
                  <a:ea typeface="宋体"/>
                </a:rPr>
                <a:t>Contract Review</a:t>
              </a:r>
              <a:endParaRPr b="0" lang="en-HK" sz="3600" spc="-1" strike="noStrike">
                <a:latin typeface="Arial"/>
              </a:endParaRPr>
            </a:p>
            <a:p>
              <a:pPr algn="ctr">
                <a:lnSpc>
                  <a:spcPct val="90000"/>
                </a:lnSpc>
                <a:spcAft>
                  <a:spcPts val="700"/>
                </a:spcAft>
              </a:pPr>
              <a:r>
                <a:rPr b="0" lang="en-HK" sz="2000" spc="-1" strike="noStrike">
                  <a:solidFill>
                    <a:srgbClr val="ffffff"/>
                  </a:solidFill>
                  <a:latin typeface="Calibri"/>
                  <a:ea typeface="宋体"/>
                </a:rPr>
                <a:t>Automatically identify, summarize, extract, speeding up review process</a:t>
              </a:r>
              <a:endParaRPr b="0" lang="en-HK" sz="2000" spc="-1" strike="noStrike">
                <a:latin typeface="Arial"/>
              </a:endParaRPr>
            </a:p>
          </p:txBody>
        </p:sp>
        <p:sp>
          <p:nvSpPr>
            <p:cNvPr id="182" name="CustomShape 9"/>
            <p:cNvSpPr/>
            <p:nvPr/>
          </p:nvSpPr>
          <p:spPr>
            <a:xfrm>
              <a:off x="4875480" y="3217320"/>
              <a:ext cx="2437200" cy="1354320"/>
            </a:xfrm>
            <a:prstGeom prst="roundRect">
              <a:avLst>
                <a:gd name="adj" fmla="val 16667"/>
              </a:avLst>
            </a:prstGeom>
            <a:solidFill>
              <a:schemeClr val="accent1">
                <a:tint val="60000"/>
                <a:hueOff val="0"/>
                <a:satOff val="0"/>
                <a:lumOff val="0"/>
                <a:alphaOff val="0"/>
              </a:schemeClr>
            </a:solidFill>
            <a:ln>
              <a:solidFill>
                <a:schemeClr val="lt1">
                  <a:hueOff val="0"/>
                  <a:satOff val="0"/>
                  <a:lumOff val="0"/>
                  <a:alphaOff val="0"/>
                </a:schemeClr>
              </a:solidFill>
              <a:round/>
            </a:ln>
          </p:spPr>
          <p:style>
            <a:lnRef idx="2"/>
            <a:fillRef idx="0"/>
            <a:effectRef idx="0"/>
            <a:fontRef idx="minor"/>
          </p:style>
          <p:txBody>
            <a:bodyPr lIns="279720" rIns="213480" tIns="279720" bIns="279360" anchor="ctr"/>
            <a:p>
              <a:pPr algn="ctr">
                <a:lnSpc>
                  <a:spcPct val="90000"/>
                </a:lnSpc>
                <a:spcAft>
                  <a:spcPts val="1959"/>
                </a:spcAft>
              </a:pPr>
              <a:r>
                <a:rPr b="1" lang="en-HK" sz="5600" spc="-1" strike="noStrike">
                  <a:solidFill>
                    <a:srgbClr val="000000"/>
                  </a:solidFill>
                  <a:latin typeface="Calibri"/>
                  <a:ea typeface="宋体"/>
                </a:rPr>
                <a:t>A.I</a:t>
              </a:r>
              <a:endParaRPr b="1" lang="en-HK" sz="5600" spc="-1" strike="noStrike">
                <a:latin typeface="Arial"/>
              </a:endParaRPr>
            </a:p>
          </p:txBody>
        </p:sp>
      </p:grpSp>
      <p:grpSp>
        <p:nvGrpSpPr>
          <p:cNvPr id="183" name="Group 10"/>
          <p:cNvGrpSpPr/>
          <p:nvPr/>
        </p:nvGrpSpPr>
        <p:grpSpPr>
          <a:xfrm>
            <a:off x="0" y="0"/>
            <a:ext cx="36000" cy="36000"/>
            <a:chOff x="0" y="0"/>
            <a:chExt cx="36000" cy="36000"/>
          </a:xfrm>
        </p:grpSpPr>
      </p:grpSp>
    </p:spTree>
  </p:cSld>
  <p:timing>
    <p:tnLst>
      <p:par>
        <p:cTn id="43" dur="indefinite" restart="never" nodeType="tmRoot">
          <p:childTnLst>
            <p:seq>
              <p:cTn id="4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CustomShape 1"/>
          <p:cNvSpPr/>
          <p:nvPr/>
        </p:nvSpPr>
        <p:spPr>
          <a:xfrm>
            <a:off x="8478360" y="0"/>
            <a:ext cx="6420960" cy="6857640"/>
          </a:xfrm>
          <a:custGeom>
            <a:avLst/>
            <a:gdLst/>
            <a:ahLst/>
            <a:rect l="l" t="t" r="r" b="b"/>
            <a:pathLst>
              <a:path w="5769204" h="6858000">
                <a:moveTo>
                  <a:pt x="1883645" y="9427"/>
                </a:moveTo>
                <a:lnTo>
                  <a:pt x="5769204" y="0"/>
                </a:lnTo>
                <a:lnTo>
                  <a:pt x="5769204" y="6858000"/>
                </a:lnTo>
                <a:lnTo>
                  <a:pt x="0" y="6858000"/>
                </a:lnTo>
                <a:lnTo>
                  <a:pt x="1883645" y="9427"/>
                </a:lnTo>
                <a:close/>
              </a:path>
            </a:pathLst>
          </a:custGeom>
          <a:solidFill>
            <a:srgbClr val="0369a3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5" name="CustomShape 2"/>
          <p:cNvSpPr/>
          <p:nvPr/>
        </p:nvSpPr>
        <p:spPr>
          <a:xfrm>
            <a:off x="0" y="189000"/>
            <a:ext cx="144000" cy="463320"/>
          </a:xfrm>
          <a:prstGeom prst="rect">
            <a:avLst/>
          </a:prstGeom>
          <a:solidFill>
            <a:srgbClr val="1c488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6" name="CustomShape 3"/>
          <p:cNvSpPr/>
          <p:nvPr/>
        </p:nvSpPr>
        <p:spPr>
          <a:xfrm>
            <a:off x="174240" y="220680"/>
            <a:ext cx="446256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HK" sz="2800" spc="-1" strike="noStrike">
                <a:solidFill>
                  <a:srgbClr val="000000"/>
                </a:solidFill>
                <a:latin typeface="微软雅黑"/>
                <a:ea typeface="微软雅黑"/>
              </a:rPr>
              <a:t>Competitors</a:t>
            </a:r>
            <a:endParaRPr b="0" lang="en-HK" sz="2800" spc="-1" strike="noStrike">
              <a:latin typeface="Arial"/>
            </a:endParaRPr>
          </a:p>
        </p:txBody>
      </p:sp>
      <p:grpSp>
        <p:nvGrpSpPr>
          <p:cNvPr id="187" name="Group 4"/>
          <p:cNvGrpSpPr/>
          <p:nvPr/>
        </p:nvGrpSpPr>
        <p:grpSpPr>
          <a:xfrm>
            <a:off x="2031120" y="1185480"/>
            <a:ext cx="8125920" cy="5418360"/>
            <a:chOff x="2031120" y="1185480"/>
            <a:chExt cx="8125920" cy="5418360"/>
          </a:xfrm>
        </p:grpSpPr>
        <p:sp>
          <p:nvSpPr>
            <p:cNvPr id="188" name="CustomShape 5"/>
            <p:cNvSpPr/>
            <p:nvPr/>
          </p:nvSpPr>
          <p:spPr>
            <a:xfrm rot="16200000">
              <a:off x="2707920" y="509040"/>
              <a:ext cx="2709000" cy="4062600"/>
            </a:xfrm>
            <a:prstGeom prst="round1Rect">
              <a:avLst>
                <a:gd name="adj" fmla="val 16667"/>
              </a:avLst>
            </a:prstGeom>
            <a:solidFill>
              <a:schemeClr val="accent1">
                <a:hueOff val="0"/>
                <a:satOff val="0"/>
                <a:lumOff val="0"/>
                <a:alphaOff val="0"/>
              </a:schemeClr>
            </a:solidFill>
            <a:ln>
              <a:solidFill>
                <a:schemeClr val="lt1">
                  <a:hueOff val="0"/>
                  <a:satOff val="0"/>
                  <a:lumOff val="0"/>
                  <a:alphaOff val="0"/>
                </a:schemeClr>
              </a:solidFill>
              <a:round/>
            </a:ln>
          </p:spPr>
          <p:style>
            <a:lnRef idx="2"/>
            <a:fillRef idx="0"/>
            <a:effectRef idx="0"/>
            <a:fontRef idx="minor"/>
          </p:style>
          <p:txBody>
            <a:bodyPr lIns="255960" rIns="255960" tIns="255960" bIns="255960" anchor="ctr" vert="vert" rot="5400000"/>
            <a:p>
              <a:pPr algn="ctr">
                <a:lnSpc>
                  <a:spcPct val="90000"/>
                </a:lnSpc>
                <a:spcAft>
                  <a:spcPts val="1261"/>
                </a:spcAft>
              </a:pPr>
              <a:r>
                <a:rPr b="1" lang="en-HK" sz="3600" spc="-1" strike="noStrike">
                  <a:solidFill>
                    <a:srgbClr val="ffffff"/>
                  </a:solidFill>
                  <a:latin typeface="Calibri"/>
                  <a:ea typeface="宋体"/>
                </a:rPr>
                <a:t>Team Collaboration</a:t>
              </a:r>
              <a:endParaRPr b="0" lang="en-HK" sz="3600" spc="-1" strike="noStrike">
                <a:latin typeface="Arial"/>
              </a:endParaRPr>
            </a:p>
            <a:p>
              <a:pPr algn="ctr">
                <a:lnSpc>
                  <a:spcPct val="90000"/>
                </a:lnSpc>
                <a:spcAft>
                  <a:spcPts val="910"/>
                </a:spcAft>
              </a:pPr>
              <a:r>
                <a:rPr b="0" lang="en-HK" sz="2600" spc="-1" strike="noStrike">
                  <a:solidFill>
                    <a:srgbClr val="ffffff"/>
                  </a:solidFill>
                  <a:latin typeface="Calibri"/>
                  <a:ea typeface="宋体"/>
                </a:rPr>
                <a:t>Email, Outlook</a:t>
              </a:r>
              <a:endParaRPr b="0" lang="en-HK" sz="2600" spc="-1" strike="noStrike">
                <a:latin typeface="Arial"/>
              </a:endParaRPr>
            </a:p>
          </p:txBody>
        </p:sp>
        <p:sp>
          <p:nvSpPr>
            <p:cNvPr id="189" name="CustomShape 6"/>
            <p:cNvSpPr/>
            <p:nvPr/>
          </p:nvSpPr>
          <p:spPr>
            <a:xfrm>
              <a:off x="6094080" y="1185480"/>
              <a:ext cx="4062600" cy="2709000"/>
            </a:xfrm>
            <a:prstGeom prst="round1Rect">
              <a:avLst>
                <a:gd name="adj" fmla="val 16667"/>
              </a:avLst>
            </a:prstGeom>
            <a:solidFill>
              <a:schemeClr val="accent1">
                <a:hueOff val="0"/>
                <a:satOff val="0"/>
                <a:lumOff val="0"/>
                <a:alphaOff val="0"/>
              </a:schemeClr>
            </a:solidFill>
            <a:ln>
              <a:solidFill>
                <a:schemeClr val="lt1">
                  <a:hueOff val="0"/>
                  <a:satOff val="0"/>
                  <a:lumOff val="0"/>
                  <a:alphaOff val="0"/>
                </a:schemeClr>
              </a:solidFill>
              <a:round/>
            </a:ln>
          </p:spPr>
          <p:style>
            <a:lnRef idx="2"/>
            <a:fillRef idx="0"/>
            <a:effectRef idx="0"/>
            <a:fontRef idx="minor"/>
          </p:style>
          <p:txBody>
            <a:bodyPr lIns="255960" rIns="255960" tIns="255960" bIns="255960" anchor="ctr"/>
            <a:p>
              <a:pPr algn="ctr">
                <a:lnSpc>
                  <a:spcPct val="90000"/>
                </a:lnSpc>
                <a:spcAft>
                  <a:spcPts val="1261"/>
                </a:spcAft>
              </a:pPr>
              <a:r>
                <a:rPr b="1" lang="en-HK" sz="3600" spc="-1" strike="noStrike">
                  <a:solidFill>
                    <a:srgbClr val="ffffff"/>
                  </a:solidFill>
                  <a:latin typeface="Calibri"/>
                  <a:ea typeface="宋体"/>
                </a:rPr>
                <a:t>Project Management</a:t>
              </a:r>
              <a:endParaRPr b="0" lang="en-HK" sz="3600" spc="-1" strike="noStrike">
                <a:latin typeface="Arial"/>
              </a:endParaRPr>
            </a:p>
            <a:p>
              <a:pPr algn="ctr">
                <a:lnSpc>
                  <a:spcPct val="90000"/>
                </a:lnSpc>
                <a:spcAft>
                  <a:spcPts val="910"/>
                </a:spcAft>
              </a:pPr>
              <a:r>
                <a:rPr b="0" lang="en-HK" sz="2600" spc="-1" strike="noStrike">
                  <a:solidFill>
                    <a:srgbClr val="ffffff"/>
                  </a:solidFill>
                  <a:latin typeface="Calibri"/>
                  <a:ea typeface="宋体"/>
                </a:rPr>
                <a:t>Email, Outlook</a:t>
              </a:r>
              <a:endParaRPr b="0" lang="en-HK" sz="2600" spc="-1" strike="noStrike">
                <a:latin typeface="Arial"/>
              </a:endParaRPr>
            </a:p>
          </p:txBody>
        </p:sp>
        <p:sp>
          <p:nvSpPr>
            <p:cNvPr id="190" name="CustomShape 7"/>
            <p:cNvSpPr/>
            <p:nvPr/>
          </p:nvSpPr>
          <p:spPr>
            <a:xfrm rot="10800000">
              <a:off x="2031480" y="3894840"/>
              <a:ext cx="4062600" cy="2709000"/>
            </a:xfrm>
            <a:prstGeom prst="round1Rect">
              <a:avLst>
                <a:gd name="adj" fmla="val 16667"/>
              </a:avLst>
            </a:prstGeom>
            <a:solidFill>
              <a:schemeClr val="accent1">
                <a:hueOff val="0"/>
                <a:satOff val="0"/>
                <a:lumOff val="0"/>
                <a:alphaOff val="0"/>
              </a:schemeClr>
            </a:solidFill>
            <a:ln>
              <a:solidFill>
                <a:schemeClr val="lt1">
                  <a:hueOff val="0"/>
                  <a:satOff val="0"/>
                  <a:lumOff val="0"/>
                  <a:alphaOff val="0"/>
                </a:schemeClr>
              </a:solidFill>
              <a:round/>
            </a:ln>
          </p:spPr>
          <p:style>
            <a:lnRef idx="2"/>
            <a:fillRef idx="0"/>
            <a:effectRef idx="0"/>
            <a:fontRef idx="minor"/>
          </p:style>
          <p:txBody>
            <a:bodyPr lIns="255960" rIns="255960" tIns="255960" bIns="255960" anchor="ctr" rot="10800000"/>
            <a:p>
              <a:pPr algn="ctr">
                <a:lnSpc>
                  <a:spcPct val="90000"/>
                </a:lnSpc>
                <a:spcAft>
                  <a:spcPts val="1261"/>
                </a:spcAft>
              </a:pPr>
              <a:r>
                <a:rPr b="1" lang="en-HK" sz="3600" spc="-1" strike="noStrike">
                  <a:solidFill>
                    <a:srgbClr val="ffffff"/>
                  </a:solidFill>
                  <a:latin typeface="Calibri"/>
                  <a:ea typeface="宋体"/>
                </a:rPr>
                <a:t>Knowledge Management</a:t>
              </a:r>
              <a:endParaRPr b="0" lang="en-HK" sz="3600" spc="-1" strike="noStrike">
                <a:latin typeface="Arial"/>
              </a:endParaRPr>
            </a:p>
            <a:p>
              <a:pPr algn="ctr">
                <a:lnSpc>
                  <a:spcPct val="90000"/>
                </a:lnSpc>
                <a:spcAft>
                  <a:spcPts val="1120"/>
                </a:spcAft>
              </a:pPr>
              <a:r>
                <a:rPr b="0" lang="en-HK" sz="3200" spc="-1" strike="noStrike">
                  <a:solidFill>
                    <a:srgbClr val="ffffff"/>
                  </a:solidFill>
                  <a:latin typeface="Calibri"/>
                  <a:ea typeface="宋体"/>
                </a:rPr>
                <a:t>Logikcull (US $25M), CsDisco (US $135M) </a:t>
              </a:r>
              <a:endParaRPr b="0" lang="en-HK" sz="3200" spc="-1" strike="noStrike">
                <a:latin typeface="Arial"/>
              </a:endParaRPr>
            </a:p>
          </p:txBody>
        </p:sp>
        <p:sp>
          <p:nvSpPr>
            <p:cNvPr id="191" name="CustomShape 8"/>
            <p:cNvSpPr/>
            <p:nvPr/>
          </p:nvSpPr>
          <p:spPr>
            <a:xfrm rot="5400000">
              <a:off x="6771240" y="3218040"/>
              <a:ext cx="2709000" cy="4062600"/>
            </a:xfrm>
            <a:prstGeom prst="round1Rect">
              <a:avLst>
                <a:gd name="adj" fmla="val 16667"/>
              </a:avLst>
            </a:prstGeom>
            <a:solidFill>
              <a:schemeClr val="accent1">
                <a:hueOff val="0"/>
                <a:satOff val="0"/>
                <a:lumOff val="0"/>
                <a:alphaOff val="0"/>
              </a:schemeClr>
            </a:solidFill>
            <a:ln>
              <a:solidFill>
                <a:schemeClr val="lt1">
                  <a:hueOff val="0"/>
                  <a:satOff val="0"/>
                  <a:lumOff val="0"/>
                  <a:alphaOff val="0"/>
                </a:schemeClr>
              </a:solidFill>
              <a:round/>
            </a:ln>
          </p:spPr>
          <p:style>
            <a:lnRef idx="2"/>
            <a:fillRef idx="0"/>
            <a:effectRef idx="0"/>
            <a:fontRef idx="minor"/>
          </p:style>
          <p:txBody>
            <a:bodyPr lIns="255960" rIns="255960" tIns="255960" bIns="255960" anchor="ctr" rot="-5400000"/>
            <a:p>
              <a:pPr algn="ctr">
                <a:lnSpc>
                  <a:spcPct val="90000"/>
                </a:lnSpc>
                <a:spcAft>
                  <a:spcPts val="1261"/>
                </a:spcAft>
              </a:pPr>
              <a:r>
                <a:rPr b="1" lang="en-HK" sz="3600" spc="-1" strike="noStrike">
                  <a:solidFill>
                    <a:srgbClr val="ffffff"/>
                  </a:solidFill>
                  <a:latin typeface="Calibri"/>
                  <a:ea typeface="宋体"/>
                </a:rPr>
                <a:t>Contract Review</a:t>
              </a:r>
              <a:endParaRPr b="0" lang="en-HK" sz="3600" spc="-1" strike="noStrike">
                <a:latin typeface="Arial"/>
              </a:endParaRPr>
            </a:p>
            <a:p>
              <a:pPr algn="ctr">
                <a:lnSpc>
                  <a:spcPct val="90000"/>
                </a:lnSpc>
                <a:spcAft>
                  <a:spcPts val="910"/>
                </a:spcAft>
              </a:pPr>
              <a:r>
                <a:rPr b="0" lang="en-HK" sz="2600" spc="-1" strike="noStrike">
                  <a:solidFill>
                    <a:srgbClr val="ffffff"/>
                  </a:solidFill>
                  <a:latin typeface="Calibri"/>
                  <a:ea typeface="宋体"/>
                </a:rPr>
                <a:t>Luminance (US $23M), Kira System (US $50M), ebrevia (US $4.3)</a:t>
              </a:r>
              <a:endParaRPr b="0" lang="en-HK" sz="2600" spc="-1" strike="noStrike">
                <a:latin typeface="Arial"/>
              </a:endParaRPr>
            </a:p>
          </p:txBody>
        </p:sp>
        <p:sp>
          <p:nvSpPr>
            <p:cNvPr id="192" name="CustomShape 9"/>
            <p:cNvSpPr/>
            <p:nvPr/>
          </p:nvSpPr>
          <p:spPr>
            <a:xfrm>
              <a:off x="4875480" y="3217320"/>
              <a:ext cx="2437200" cy="1354320"/>
            </a:xfrm>
            <a:prstGeom prst="roundRect">
              <a:avLst>
                <a:gd name="adj" fmla="val 16667"/>
              </a:avLst>
            </a:prstGeom>
            <a:solidFill>
              <a:schemeClr val="accent1">
                <a:tint val="60000"/>
                <a:hueOff val="0"/>
                <a:satOff val="0"/>
                <a:lumOff val="0"/>
                <a:alphaOff val="0"/>
              </a:schemeClr>
            </a:solidFill>
            <a:ln>
              <a:solidFill>
                <a:schemeClr val="lt1">
                  <a:hueOff val="0"/>
                  <a:satOff val="0"/>
                  <a:lumOff val="0"/>
                  <a:alphaOff val="0"/>
                </a:schemeClr>
              </a:solidFill>
              <a:round/>
            </a:ln>
          </p:spPr>
          <p:style>
            <a:lnRef idx="2"/>
            <a:fillRef idx="0"/>
            <a:effectRef idx="0"/>
            <a:fontRef idx="minor"/>
          </p:style>
          <p:txBody>
            <a:bodyPr lIns="279720" rIns="213480" tIns="279720" bIns="279360" anchor="ctr"/>
            <a:p>
              <a:pPr algn="ctr">
                <a:lnSpc>
                  <a:spcPct val="90000"/>
                </a:lnSpc>
                <a:spcAft>
                  <a:spcPts val="1959"/>
                </a:spcAft>
              </a:pPr>
              <a:r>
                <a:rPr b="1" lang="en-HK" sz="5600" spc="-1" strike="noStrike">
                  <a:solidFill>
                    <a:srgbClr val="000000"/>
                  </a:solidFill>
                  <a:latin typeface="Calibri"/>
                  <a:ea typeface="宋体"/>
                </a:rPr>
                <a:t>A.I</a:t>
              </a:r>
              <a:endParaRPr b="0" lang="en-HK" sz="5600" spc="-1" strike="noStrike">
                <a:latin typeface="Arial"/>
              </a:endParaRPr>
            </a:p>
          </p:txBody>
        </p:sp>
      </p:grpSp>
      <p:grpSp>
        <p:nvGrpSpPr>
          <p:cNvPr id="193" name="Group 10"/>
          <p:cNvGrpSpPr/>
          <p:nvPr/>
        </p:nvGrpSpPr>
        <p:grpSpPr>
          <a:xfrm>
            <a:off x="0" y="0"/>
            <a:ext cx="36000" cy="36000"/>
            <a:chOff x="0" y="0"/>
            <a:chExt cx="36000" cy="36000"/>
          </a:xfrm>
        </p:grpSpPr>
      </p:grpSp>
    </p:spTree>
  </p:cSld>
  <p:timing>
    <p:tnLst>
      <p:par>
        <p:cTn id="45" dur="indefinite" restart="never" nodeType="tmRoot">
          <p:childTnLst>
            <p:seq>
              <p:cTn id="4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3750</TotalTime>
  <Application>LibreOffice/6.0.7.3$Linux_X86_64 LibreOffice_project/00m0$Build-3</Application>
  <Pages>0</Pages>
  <Words>378</Words>
  <Characters>0</Characters>
  <CharactersWithSpaces>0</CharactersWithSpaces>
  <Paragraphs>97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2015-07-17T02:38:59Z</dcterms:created>
  <dc:creator>清风素材;12sc.taobao.com</dc:creator>
  <dc:description>12sc.taobao.com</dc:description>
  <cp:keywords>12sc.taobao.com</cp:keywords>
  <dc:language>en-HK</dc:language>
  <cp:lastModifiedBy/>
  <dcterms:modified xsi:type="dcterms:W3CDTF">2020-07-31T21:12:18Z</dcterms:modified>
  <cp:revision>115</cp:revision>
  <dc:subject>12sc.taobao.com</dc:subject>
  <dc:title>PowerPoint 演示文稿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DocSecurity">
    <vt:i4>0</vt:i4>
  </property>
  <property fmtid="{D5CDD505-2E9C-101B-9397-08002B2CF9AE}" pid="4" name="HiddenSlides">
    <vt:i4>0</vt:i4>
  </property>
  <property fmtid="{D5CDD505-2E9C-101B-9397-08002B2CF9AE}" pid="5" name="HyperlinksChanged">
    <vt:bool>0</vt:bool>
  </property>
  <property fmtid="{D5CDD505-2E9C-101B-9397-08002B2CF9AE}" pid="6" name="LinksUpToDate">
    <vt:bool>0</vt:bool>
  </property>
  <property fmtid="{D5CDD505-2E9C-101B-9397-08002B2CF9AE}" pid="7" name="MMClips">
    <vt:i4>0</vt:i4>
  </property>
  <property fmtid="{D5CDD505-2E9C-101B-9397-08002B2CF9AE}" pid="8" name="Notes">
    <vt:i4>3</vt:i4>
  </property>
  <property fmtid="{D5CDD505-2E9C-101B-9397-08002B2CF9AE}" pid="9" name="PresentationFormat">
    <vt:lpwstr>寬螢幕</vt:lpwstr>
  </property>
  <property fmtid="{D5CDD505-2E9C-101B-9397-08002B2CF9AE}" pid="10" name="ScaleCrop">
    <vt:bool>0</vt:bool>
  </property>
  <property fmtid="{D5CDD505-2E9C-101B-9397-08002B2CF9AE}" pid="11" name="ShareDoc">
    <vt:bool>0</vt:bool>
  </property>
  <property fmtid="{D5CDD505-2E9C-101B-9397-08002B2CF9AE}" pid="12" name="Slides">
    <vt:i4>17</vt:i4>
  </property>
  <property fmtid="{D5CDD505-2E9C-101B-9397-08002B2CF9AE}" pid="13" name="category">
    <vt:lpwstr>12sc.taobao.com</vt:lpwstr>
  </property>
  <property fmtid="{D5CDD505-2E9C-101B-9397-08002B2CF9AE}" pid="14" name="contentStatus">
    <vt:lpwstr>12sc.taobao.com</vt:lpwstr>
  </property>
</Properties>
</file>